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ags/tag2.xml" ContentType="application/vnd.openxmlformats-officedocument.presentationml.tags+xml"/>
  <Override PartName="/ppt/tags/tag3.xml" ContentType="application/vnd.openxmlformats-officedocument.presentationml.tags+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bookmarkIdSeed="8">
  <p:sldMasterIdLst>
    <p:sldMasterId id="2147483723" r:id="rId1"/>
  </p:sldMasterIdLst>
  <p:notesMasterIdLst>
    <p:notesMasterId r:id="rId22"/>
  </p:notesMasterIdLst>
  <p:handoutMasterIdLst>
    <p:handoutMasterId r:id="rId23"/>
  </p:handoutMasterIdLst>
  <p:sldIdLst>
    <p:sldId id="325" r:id="rId2"/>
    <p:sldId id="403" r:id="rId3"/>
    <p:sldId id="408" r:id="rId4"/>
    <p:sldId id="409" r:id="rId5"/>
    <p:sldId id="404" r:id="rId6"/>
    <p:sldId id="405" r:id="rId7"/>
    <p:sldId id="417" r:id="rId8"/>
    <p:sldId id="418" r:id="rId9"/>
    <p:sldId id="419" r:id="rId10"/>
    <p:sldId id="407" r:id="rId11"/>
    <p:sldId id="410" r:id="rId12"/>
    <p:sldId id="415" r:id="rId13"/>
    <p:sldId id="420" r:id="rId14"/>
    <p:sldId id="416" r:id="rId15"/>
    <p:sldId id="406" r:id="rId16"/>
    <p:sldId id="413" r:id="rId17"/>
    <p:sldId id="412" r:id="rId18"/>
    <p:sldId id="411" r:id="rId19"/>
    <p:sldId id="414" r:id="rId20"/>
    <p:sldId id="326" r:id="rId21"/>
  </p:sldIdLst>
  <p:sldSz cx="9144000" cy="6858000" type="screen4x3"/>
  <p:notesSz cx="6858000" cy="9144000"/>
  <p:custDataLst>
    <p:tags r:id="rId24"/>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32020"/>
    <a:srgbClr val="EED0CB"/>
    <a:srgbClr val="F7E9E7"/>
    <a:srgbClr val="FED8C4"/>
    <a:srgbClr val="C63939"/>
    <a:srgbClr val="EB8C00"/>
    <a:srgbClr val="E4F8FE"/>
    <a:srgbClr val="BFBFBF"/>
    <a:srgbClr val="E0301E"/>
    <a:srgbClr val="FFC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719" autoAdjust="0"/>
  </p:normalViewPr>
  <p:slideViewPr>
    <p:cSldViewPr snapToGrid="0" snapToObjects="1" showGuides="1">
      <p:cViewPr varScale="1">
        <p:scale>
          <a:sx n="74" d="100"/>
          <a:sy n="74" d="100"/>
        </p:scale>
        <p:origin x="1206" y="54"/>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snapToObjects="1" showGuides="1">
      <p:cViewPr varScale="1">
        <p:scale>
          <a:sx n="171" d="100"/>
          <a:sy n="171" d="100"/>
        </p:scale>
        <p:origin x="6552" y="16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ysClr val="windowText" lastClr="000000"/>
                </a:solidFill>
                <a:latin typeface="+mn-lt"/>
                <a:ea typeface="+mn-ea"/>
                <a:cs typeface="Calibri" panose="020F0502020204030204" pitchFamily="34" charset="0"/>
              </a:defRPr>
            </a:pPr>
            <a:r>
              <a:rPr lang="en-US" b="1" dirty="0"/>
              <a:t>Annual Renewable Energy Investment (USD billion) in SAARC Nations vs Global Level</a:t>
            </a:r>
          </a:p>
        </c:rich>
      </c:tx>
      <c:overlay val="0"/>
      <c:spPr>
        <a:noFill/>
        <a:ln>
          <a:noFill/>
        </a:ln>
        <a:effectLst/>
      </c:spPr>
      <c:txPr>
        <a:bodyPr rot="0" spcFirstLastPara="1" vertOverflow="ellipsis" vert="horz" wrap="square" anchor="ctr" anchorCtr="1"/>
        <a:lstStyle/>
        <a:p>
          <a:pPr>
            <a:defRPr sz="1400" b="0" i="0" u="none" strike="noStrike" kern="1200" spc="0" baseline="0">
              <a:solidFill>
                <a:sysClr val="windowText" lastClr="000000"/>
              </a:solidFill>
              <a:latin typeface="+mn-lt"/>
              <a:ea typeface="+mn-ea"/>
              <a:cs typeface="Calibri" panose="020F0502020204030204" pitchFamily="34" charset="0"/>
            </a:defRPr>
          </a:pPr>
          <a:endParaRPr lang="en-US"/>
        </a:p>
      </c:txPr>
    </c:title>
    <c:autoTitleDeleted val="0"/>
    <c:plotArea>
      <c:layout/>
      <c:barChart>
        <c:barDir val="col"/>
        <c:grouping val="clustered"/>
        <c:varyColors val="0"/>
        <c:ser>
          <c:idx val="0"/>
          <c:order val="0"/>
          <c:tx>
            <c:strRef>
              <c:f>Sheet1!$B$1</c:f>
              <c:strCache>
                <c:ptCount val="1"/>
                <c:pt idx="0">
                  <c:v>SAARC Nations </c:v>
                </c:pt>
              </c:strCache>
            </c:strRef>
          </c:tx>
          <c:spPr>
            <a:solidFill>
              <a:schemeClr val="accent1"/>
            </a:solidFill>
            <a:ln>
              <a:solidFill>
                <a:schemeClr val="bg2">
                  <a:lumMod val="50000"/>
                </a:schemeClr>
              </a:solidFill>
            </a:ln>
            <a:effectLst/>
          </c:spPr>
          <c:invertIfNegative val="0"/>
          <c:dLbls>
            <c:spPr>
              <a:noFill/>
              <a:ln>
                <a:noFill/>
              </a:ln>
              <a:effectLst/>
            </c:spPr>
            <c:txPr>
              <a:bodyPr rot="0" spcFirstLastPara="1" vertOverflow="ellipsis" vert="horz" wrap="square" anchor="ctr" anchorCtr="1"/>
              <a:lstStyle/>
              <a:p>
                <a:pPr>
                  <a:defRPr sz="900" b="0" i="0" u="none" strike="noStrike" kern="1200" baseline="0">
                    <a:solidFill>
                      <a:sysClr val="windowText" lastClr="000000"/>
                    </a:solidFill>
                    <a:latin typeface="+mn-lt"/>
                    <a:ea typeface="+mn-ea"/>
                    <a:cs typeface="Calibri" panose="020F050202020403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Sheet1!$A$2:$A$5</c:f>
              <c:numCache>
                <c:formatCode>General</c:formatCode>
                <c:ptCount val="4"/>
                <c:pt idx="0">
                  <c:v>2013</c:v>
                </c:pt>
                <c:pt idx="1">
                  <c:v>2014</c:v>
                </c:pt>
                <c:pt idx="2">
                  <c:v>2015</c:v>
                </c:pt>
                <c:pt idx="3">
                  <c:v>2016</c:v>
                </c:pt>
              </c:numCache>
            </c:numRef>
          </c:cat>
          <c:val>
            <c:numRef>
              <c:f>Sheet1!$B$2:$B$5</c:f>
              <c:numCache>
                <c:formatCode>0.00</c:formatCode>
                <c:ptCount val="4"/>
                <c:pt idx="0">
                  <c:v>4</c:v>
                </c:pt>
                <c:pt idx="1">
                  <c:v>4</c:v>
                </c:pt>
                <c:pt idx="2">
                  <c:v>9.51</c:v>
                </c:pt>
                <c:pt idx="3">
                  <c:v>10</c:v>
                </c:pt>
              </c:numCache>
            </c:numRef>
          </c:val>
          <c:extLst>
            <c:ext xmlns:c16="http://schemas.microsoft.com/office/drawing/2014/chart" uri="{C3380CC4-5D6E-409C-BE32-E72D297353CC}">
              <c16:uniqueId val="{00000000-8E7E-4B0A-80CF-850EC0C46A69}"/>
            </c:ext>
          </c:extLst>
        </c:ser>
        <c:ser>
          <c:idx val="1"/>
          <c:order val="1"/>
          <c:tx>
            <c:strRef>
              <c:f>Sheet1!$C$1</c:f>
              <c:strCache>
                <c:ptCount val="1"/>
                <c:pt idx="0">
                  <c:v>Global Level</c:v>
                </c:pt>
              </c:strCache>
            </c:strRef>
          </c:tx>
          <c:spPr>
            <a:solidFill>
              <a:schemeClr val="accent2"/>
            </a:solidFill>
            <a:ln>
              <a:noFill/>
            </a:ln>
            <a:effectLst/>
          </c:spPr>
          <c:invertIfNegative val="0"/>
          <c:dLbls>
            <c:dLbl>
              <c:idx val="3"/>
              <c:layout>
                <c:manualLayout>
                  <c:x val="-3.2383725756908125E-3"/>
                  <c:y val="-1.240620784470911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8E7E-4B0A-80CF-850EC0C46A69}"/>
                </c:ext>
              </c:extLst>
            </c:dLbl>
            <c:spPr>
              <a:noFill/>
              <a:ln>
                <a:noFill/>
              </a:ln>
              <a:effectLst/>
            </c:spPr>
            <c:txPr>
              <a:bodyPr rot="0" spcFirstLastPara="1" vertOverflow="ellipsis" vert="horz" wrap="square" anchor="ctr" anchorCtr="1"/>
              <a:lstStyle/>
              <a:p>
                <a:pPr>
                  <a:defRPr sz="900" b="0" i="0" u="none" strike="noStrike" kern="1200" baseline="0">
                    <a:solidFill>
                      <a:sysClr val="windowText" lastClr="000000"/>
                    </a:solidFill>
                    <a:latin typeface="+mn-lt"/>
                    <a:ea typeface="+mn-ea"/>
                    <a:cs typeface="Calibri" panose="020F050202020403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Sheet1!$A$2:$A$5</c:f>
              <c:numCache>
                <c:formatCode>General</c:formatCode>
                <c:ptCount val="4"/>
                <c:pt idx="0">
                  <c:v>2013</c:v>
                </c:pt>
                <c:pt idx="1">
                  <c:v>2014</c:v>
                </c:pt>
                <c:pt idx="2">
                  <c:v>2015</c:v>
                </c:pt>
                <c:pt idx="3">
                  <c:v>2016</c:v>
                </c:pt>
              </c:numCache>
            </c:numRef>
          </c:cat>
          <c:val>
            <c:numRef>
              <c:f>Sheet1!$C$2:$C$5</c:f>
              <c:numCache>
                <c:formatCode>General</c:formatCode>
                <c:ptCount val="4"/>
                <c:pt idx="0">
                  <c:v>231</c:v>
                </c:pt>
                <c:pt idx="1">
                  <c:v>264</c:v>
                </c:pt>
                <c:pt idx="2">
                  <c:v>317</c:v>
                </c:pt>
                <c:pt idx="3">
                  <c:v>242</c:v>
                </c:pt>
              </c:numCache>
            </c:numRef>
          </c:val>
          <c:extLst>
            <c:ext xmlns:c16="http://schemas.microsoft.com/office/drawing/2014/chart" uri="{C3380CC4-5D6E-409C-BE32-E72D297353CC}">
              <c16:uniqueId val="{00000002-8E7E-4B0A-80CF-850EC0C46A69}"/>
            </c:ext>
          </c:extLst>
        </c:ser>
        <c:dLbls>
          <c:showLegendKey val="0"/>
          <c:showVal val="1"/>
          <c:showCatName val="0"/>
          <c:showSerName val="0"/>
          <c:showPercent val="0"/>
          <c:showBubbleSize val="0"/>
        </c:dLbls>
        <c:gapWidth val="150"/>
        <c:axId val="684391176"/>
        <c:axId val="684394456"/>
      </c:barChart>
      <c:lineChart>
        <c:grouping val="stacked"/>
        <c:varyColors val="0"/>
        <c:ser>
          <c:idx val="2"/>
          <c:order val="2"/>
          <c:tx>
            <c:v>% of investment in SAARC Nations</c:v>
          </c:tx>
          <c:spPr>
            <a:ln w="28575" cap="rnd">
              <a:solidFill>
                <a:schemeClr val="accent6">
                  <a:lumMod val="60000"/>
                  <a:lumOff val="40000"/>
                </a:schemeClr>
              </a:solidFill>
              <a:round/>
            </a:ln>
            <a:effectLst/>
          </c:spPr>
          <c:marker>
            <c:symbol val="circle"/>
            <c:size val="5"/>
            <c:spPr>
              <a:solidFill>
                <a:schemeClr val="tx2"/>
              </a:solidFill>
              <a:ln w="9525">
                <a:solidFill>
                  <a:schemeClr val="accent6">
                    <a:lumMod val="60000"/>
                    <a:lumOff val="40000"/>
                  </a:schemeClr>
                </a:solidFill>
              </a:ln>
              <a:effectLst/>
            </c:spPr>
          </c:marker>
          <c:dLbls>
            <c:dLbl>
              <c:idx val="0"/>
              <c:layout>
                <c:manualLayout>
                  <c:x val="-3.5928629359286313E-2"/>
                  <c:y val="-4.441686168539282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8E7E-4B0A-80CF-850EC0C46A69}"/>
                </c:ext>
              </c:extLst>
            </c:dLbl>
            <c:dLbl>
              <c:idx val="1"/>
              <c:layout>
                <c:manualLayout>
                  <c:x val="-3.5751256457906264E-2"/>
                  <c:y val="-6.392993979200875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8E7E-4B0A-80CF-850EC0C46A69}"/>
                </c:ext>
              </c:extLst>
            </c:dLbl>
            <c:dLbl>
              <c:idx val="2"/>
              <c:layout>
                <c:manualLayout>
                  <c:x val="-3.3703405687427683E-2"/>
                  <c:y val="-4.750957854406135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8E7E-4B0A-80CF-850EC0C46A69}"/>
                </c:ext>
              </c:extLst>
            </c:dLbl>
            <c:dLbl>
              <c:idx val="3"/>
              <c:layout>
                <c:manualLayout>
                  <c:x val="-4.0444693500903774E-2"/>
                  <c:y val="5.920509936257967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8E7E-4B0A-80CF-850EC0C46A69}"/>
                </c:ext>
              </c:extLst>
            </c:dLbl>
            <c:numFmt formatCode="#,##0.0" sourceLinked="0"/>
            <c:spPr>
              <a:noFill/>
              <a:ln>
                <a:noFill/>
              </a:ln>
              <a:effectLst/>
            </c:spPr>
            <c:txPr>
              <a:bodyPr rot="0" spcFirstLastPara="1" vertOverflow="ellipsis" vert="horz" wrap="square" anchor="ctr" anchorCtr="1"/>
              <a:lstStyle/>
              <a:p>
                <a:pPr>
                  <a:defRPr sz="900" b="0" i="0" u="none" strike="noStrike" kern="1200" baseline="0">
                    <a:solidFill>
                      <a:sysClr val="windowText" lastClr="000000"/>
                    </a:solidFill>
                    <a:latin typeface="+mn-lt"/>
                    <a:ea typeface="+mn-ea"/>
                    <a:cs typeface="Calibri" panose="020F0502020204030204" pitchFamily="34" charset="0"/>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Sheet1!$D$2:$D$5</c:f>
              <c:numCache>
                <c:formatCode>0</c:formatCode>
                <c:ptCount val="4"/>
                <c:pt idx="0">
                  <c:v>2</c:v>
                </c:pt>
                <c:pt idx="1">
                  <c:v>2</c:v>
                </c:pt>
                <c:pt idx="2">
                  <c:v>3</c:v>
                </c:pt>
                <c:pt idx="3">
                  <c:v>4</c:v>
                </c:pt>
              </c:numCache>
            </c:numRef>
          </c:val>
          <c:smooth val="0"/>
          <c:extLst>
            <c:ext xmlns:c16="http://schemas.microsoft.com/office/drawing/2014/chart" uri="{C3380CC4-5D6E-409C-BE32-E72D297353CC}">
              <c16:uniqueId val="{00000007-8E7E-4B0A-80CF-850EC0C46A69}"/>
            </c:ext>
          </c:extLst>
        </c:ser>
        <c:dLbls>
          <c:showLegendKey val="0"/>
          <c:showVal val="0"/>
          <c:showCatName val="0"/>
          <c:showSerName val="0"/>
          <c:showPercent val="0"/>
          <c:showBubbleSize val="0"/>
        </c:dLbls>
        <c:marker val="1"/>
        <c:smooth val="0"/>
        <c:axId val="459050824"/>
        <c:axId val="459049512"/>
      </c:lineChart>
      <c:catAx>
        <c:axId val="6843911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ysClr val="windowText" lastClr="000000"/>
                </a:solidFill>
                <a:latin typeface="+mn-lt"/>
                <a:ea typeface="+mn-ea"/>
                <a:cs typeface="Calibri" panose="020F0502020204030204" pitchFamily="34" charset="0"/>
              </a:defRPr>
            </a:pPr>
            <a:endParaRPr lang="en-US"/>
          </a:p>
        </c:txPr>
        <c:crossAx val="684394456"/>
        <c:crosses val="autoZero"/>
        <c:auto val="1"/>
        <c:lblAlgn val="ctr"/>
        <c:lblOffset val="100"/>
        <c:noMultiLvlLbl val="0"/>
      </c:catAx>
      <c:valAx>
        <c:axId val="684394456"/>
        <c:scaling>
          <c:orientation val="minMax"/>
        </c:scaling>
        <c:delete val="0"/>
        <c:axPos val="l"/>
        <c:majorGridlines>
          <c:spPr>
            <a:ln w="9525" cap="flat" cmpd="sng" algn="ctr">
              <a:noFill/>
              <a:round/>
            </a:ln>
            <a:effectLst/>
          </c:spPr>
        </c:majorGridlines>
        <c:numFmt formatCode="0.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ysClr val="windowText" lastClr="000000"/>
                </a:solidFill>
                <a:latin typeface="+mn-lt"/>
                <a:ea typeface="+mn-ea"/>
                <a:cs typeface="Calibri" panose="020F0502020204030204" pitchFamily="34" charset="0"/>
              </a:defRPr>
            </a:pPr>
            <a:endParaRPr lang="en-US"/>
          </a:p>
        </c:txPr>
        <c:crossAx val="684391176"/>
        <c:crosses val="autoZero"/>
        <c:crossBetween val="between"/>
      </c:valAx>
      <c:valAx>
        <c:axId val="459049512"/>
        <c:scaling>
          <c:orientation val="minMax"/>
        </c:scaling>
        <c:delete val="0"/>
        <c:axPos val="r"/>
        <c:numFmt formatCode="0"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ysClr val="windowText" lastClr="000000"/>
                </a:solidFill>
                <a:latin typeface="+mn-lt"/>
                <a:ea typeface="+mn-ea"/>
                <a:cs typeface="Calibri" panose="020F0502020204030204" pitchFamily="34" charset="0"/>
              </a:defRPr>
            </a:pPr>
            <a:endParaRPr lang="en-US"/>
          </a:p>
        </c:txPr>
        <c:crossAx val="459050824"/>
        <c:crosses val="max"/>
        <c:crossBetween val="between"/>
        <c:majorUnit val="2"/>
      </c:valAx>
      <c:catAx>
        <c:axId val="459050824"/>
        <c:scaling>
          <c:orientation val="minMax"/>
        </c:scaling>
        <c:delete val="1"/>
        <c:axPos val="b"/>
        <c:majorTickMark val="out"/>
        <c:minorTickMark val="none"/>
        <c:tickLblPos val="nextTo"/>
        <c:crossAx val="459049512"/>
        <c:crosses val="autoZero"/>
        <c:auto val="1"/>
        <c:lblAlgn val="ctr"/>
        <c:lblOffset val="100"/>
        <c:noMultiLvlLbl val="0"/>
      </c:cat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ysClr val="windowText" lastClr="000000"/>
              </a:solidFill>
              <a:latin typeface="+mn-lt"/>
              <a:ea typeface="+mn-ea"/>
              <a:cs typeface="Calibri" panose="020F0502020204030204" pitchFamily="34" charset="0"/>
            </a:defRPr>
          </a:pPr>
          <a:endParaRPr lang="en-US"/>
        </a:p>
      </c:txPr>
    </c:legend>
    <c:plotVisOnly val="1"/>
    <c:dispBlanksAs val="gap"/>
    <c:showDLblsOverMax val="0"/>
  </c:chart>
  <c:spPr>
    <a:noFill/>
    <a:ln>
      <a:solidFill>
        <a:schemeClr val="tx1"/>
      </a:solidFill>
      <a:prstDash val="sysDash"/>
    </a:ln>
    <a:effectLst/>
  </c:spPr>
  <c:txPr>
    <a:bodyPr/>
    <a:lstStyle/>
    <a:p>
      <a:pPr algn="just">
        <a:defRPr>
          <a:solidFill>
            <a:sysClr val="windowText" lastClr="000000"/>
          </a:solidFill>
          <a:latin typeface="+mn-lt"/>
          <a:cs typeface="Calibri" panose="020F0502020204030204" pitchFamily="34" charset="0"/>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4A09DDA-0787-4B42-881F-6B3C23931858}"/>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4431845B-8C18-C246-A0D1-61FFD196315D}"/>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70301B5-88AD-1849-891D-EA2905EB5A88}" type="datetimeFigureOut">
              <a:rPr lang="en-US" smtClean="0"/>
              <a:t>06/02/2020</a:t>
            </a:fld>
            <a:endParaRPr lang="en-US" dirty="0"/>
          </a:p>
        </p:txBody>
      </p:sp>
      <p:sp>
        <p:nvSpPr>
          <p:cNvPr id="4" name="Footer Placeholder 3">
            <a:extLst>
              <a:ext uri="{FF2B5EF4-FFF2-40B4-BE49-F238E27FC236}">
                <a16:creationId xmlns:a16="http://schemas.microsoft.com/office/drawing/2014/main" id="{EC75FE6D-CCE1-E44E-89A4-77460EF6CCBA}"/>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DAD6315B-F8F9-5649-8DCB-C363E729D5ED}"/>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23A602F4-4C0C-5F4F-8771-7E15167AE556}" type="slidenum">
              <a:rPr lang="en-US" smtClean="0"/>
              <a:t>‹#›</a:t>
            </a:fld>
            <a:endParaRPr lang="en-US" dirty="0"/>
          </a:p>
        </p:txBody>
      </p:sp>
    </p:spTree>
    <p:extLst>
      <p:ext uri="{BB962C8B-B14F-4D97-AF65-F5344CB8AC3E}">
        <p14:creationId xmlns:p14="http://schemas.microsoft.com/office/powerpoint/2010/main" val="195745555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850AB23-24A6-494C-BA00-B87242B78CB4}" type="datetimeFigureOut">
              <a:rPr lang="en-US" smtClean="0"/>
              <a:t>06/02/2020</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0CA530D-631F-4981-98F0-E6C07C67E1A3}" type="slidenum">
              <a:rPr lang="en-US" smtClean="0"/>
              <a:t>‹#›</a:t>
            </a:fld>
            <a:endParaRPr lang="en-US" dirty="0"/>
          </a:p>
        </p:txBody>
      </p:sp>
    </p:spTree>
    <p:extLst>
      <p:ext uri="{BB962C8B-B14F-4D97-AF65-F5344CB8AC3E}">
        <p14:creationId xmlns:p14="http://schemas.microsoft.com/office/powerpoint/2010/main" val="31295411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0CA530D-631F-4981-98F0-E6C07C67E1A3}" type="slidenum">
              <a:rPr lang="en-US" smtClean="0"/>
              <a:t>1</a:t>
            </a:fld>
            <a:endParaRPr lang="en-US" dirty="0"/>
          </a:p>
        </p:txBody>
      </p:sp>
    </p:spTree>
    <p:extLst>
      <p:ext uri="{BB962C8B-B14F-4D97-AF65-F5344CB8AC3E}">
        <p14:creationId xmlns:p14="http://schemas.microsoft.com/office/powerpoint/2010/main" val="33419473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0CA530D-631F-4981-98F0-E6C07C67E1A3}" type="slidenum">
              <a:rPr lang="en-US" smtClean="0"/>
              <a:t>20</a:t>
            </a:fld>
            <a:endParaRPr lang="en-US" dirty="0"/>
          </a:p>
        </p:txBody>
      </p:sp>
    </p:spTree>
    <p:extLst>
      <p:ext uri="{BB962C8B-B14F-4D97-AF65-F5344CB8AC3E}">
        <p14:creationId xmlns:p14="http://schemas.microsoft.com/office/powerpoint/2010/main" val="9024708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le Slide 1">
    <p:spTree>
      <p:nvGrpSpPr>
        <p:cNvPr id="1" name=""/>
        <p:cNvGrpSpPr/>
        <p:nvPr/>
      </p:nvGrpSpPr>
      <p:grpSpPr>
        <a:xfrm>
          <a:off x="0" y="0"/>
          <a:ext cx="0" cy="0"/>
          <a:chOff x="0" y="0"/>
          <a:chExt cx="0" cy="0"/>
        </a:xfrm>
      </p:grpSpPr>
      <p:sp>
        <p:nvSpPr>
          <p:cNvPr id="9" name="Rectangle 8"/>
          <p:cNvSpPr/>
          <p:nvPr/>
        </p:nvSpPr>
        <p:spPr bwMode="hidden">
          <a:xfrm>
            <a:off x="0" y="0"/>
            <a:ext cx="6072188" cy="3429000"/>
          </a:xfrm>
          <a:prstGeom prst="rect">
            <a:avLst/>
          </a:prstGeom>
          <a:solidFill>
            <a:srgbClr val="4646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10" name="Rectangle 9"/>
          <p:cNvSpPr/>
          <p:nvPr/>
        </p:nvSpPr>
        <p:spPr bwMode="hidden">
          <a:xfrm>
            <a:off x="0" y="3429000"/>
            <a:ext cx="6072188" cy="1143000"/>
          </a:xfrm>
          <a:prstGeom prst="rect">
            <a:avLst/>
          </a:prstGeom>
          <a:solidFill>
            <a:srgbClr val="D04A0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11" name="Rectangle 10"/>
          <p:cNvSpPr/>
          <p:nvPr/>
        </p:nvSpPr>
        <p:spPr bwMode="hidden">
          <a:xfrm>
            <a:off x="6072187" y="0"/>
            <a:ext cx="3071813" cy="3429000"/>
          </a:xfrm>
          <a:prstGeom prst="rect">
            <a:avLst/>
          </a:prstGeom>
          <a:solidFill>
            <a:srgbClr val="EB8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2" name="Title 1"/>
          <p:cNvSpPr>
            <a:spLocks noGrp="1"/>
          </p:cNvSpPr>
          <p:nvPr>
            <p:ph type="ctrTitle" hasCustomPrompt="1"/>
          </p:nvPr>
        </p:nvSpPr>
        <p:spPr>
          <a:xfrm>
            <a:off x="332184" y="428625"/>
            <a:ext cx="5563791" cy="2428874"/>
          </a:xfrm>
        </p:spPr>
        <p:txBody>
          <a:bodyPr anchor="b" anchorCtr="0"/>
          <a:lstStyle>
            <a:lvl1pPr algn="l">
              <a:lnSpc>
                <a:spcPct val="85000"/>
              </a:lnSpc>
              <a:defRPr sz="6000">
                <a:solidFill>
                  <a:schemeClr val="bg1"/>
                </a:solidFill>
              </a:defRPr>
            </a:lvl1pPr>
          </a:lstStyle>
          <a:p>
            <a:r>
              <a:rPr lang="en-US" dirty="0"/>
              <a:t>[Presentation title]</a:t>
            </a:r>
          </a:p>
        </p:txBody>
      </p:sp>
      <p:sp>
        <p:nvSpPr>
          <p:cNvPr id="3" name="Subtitle 2"/>
          <p:cNvSpPr>
            <a:spLocks noGrp="1"/>
          </p:cNvSpPr>
          <p:nvPr>
            <p:ph type="subTitle" idx="1" hasCustomPrompt="1"/>
          </p:nvPr>
        </p:nvSpPr>
        <p:spPr>
          <a:xfrm>
            <a:off x="332186" y="3749040"/>
            <a:ext cx="4105275" cy="594360"/>
          </a:xfrm>
        </p:spPr>
        <p:txBody>
          <a:bodyPr/>
          <a:lstStyle>
            <a:lvl1pPr marL="0" indent="0" algn="l">
              <a:lnSpc>
                <a:spcPct val="100000"/>
              </a:lnSpc>
              <a:spcBef>
                <a:spcPts val="0"/>
              </a:spcBef>
              <a:spcAft>
                <a:spcPts val="0"/>
              </a:spcAft>
              <a:buNone/>
              <a:defRPr sz="1600" b="0">
                <a:solidFill>
                  <a:schemeClr val="bg1"/>
                </a:solidFill>
              </a:defRPr>
            </a:lvl1pPr>
            <a:lvl2pPr marL="0" indent="0" algn="l">
              <a:lnSpc>
                <a:spcPct val="100000"/>
              </a:lnSpc>
              <a:spcBef>
                <a:spcPts val="0"/>
              </a:spcBef>
              <a:spcAft>
                <a:spcPts val="0"/>
              </a:spcAft>
              <a:buNone/>
              <a:defRPr sz="1600">
                <a:solidFill>
                  <a:schemeClr val="bg1"/>
                </a:solidFill>
              </a:defRPr>
            </a:lvl2pPr>
            <a:lvl3pPr marL="0" indent="0" algn="l">
              <a:lnSpc>
                <a:spcPct val="100000"/>
              </a:lnSpc>
              <a:spcBef>
                <a:spcPts val="0"/>
              </a:spcBef>
              <a:spcAft>
                <a:spcPts val="0"/>
              </a:spcAft>
              <a:buNone/>
              <a:defRPr sz="1600">
                <a:solidFill>
                  <a:schemeClr val="bg1"/>
                </a:solidFill>
              </a:defRPr>
            </a:lvl3pPr>
            <a:lvl4pPr marL="0" indent="0" algn="l">
              <a:lnSpc>
                <a:spcPct val="100000"/>
              </a:lnSpc>
              <a:spcBef>
                <a:spcPts val="0"/>
              </a:spcBef>
              <a:spcAft>
                <a:spcPts val="0"/>
              </a:spcAft>
              <a:buNone/>
              <a:defRPr sz="1600">
                <a:solidFill>
                  <a:schemeClr val="bg1"/>
                </a:solidFill>
              </a:defRPr>
            </a:lvl4pPr>
            <a:lvl5pPr marL="0" indent="0" algn="l">
              <a:lnSpc>
                <a:spcPct val="100000"/>
              </a:lnSpc>
              <a:spcBef>
                <a:spcPts val="0"/>
              </a:spcBef>
              <a:spcAft>
                <a:spcPts val="0"/>
              </a:spcAft>
              <a:buNone/>
              <a:defRPr sz="1600">
                <a:solidFill>
                  <a:schemeClr val="bg1"/>
                </a:solidFill>
              </a:defRPr>
            </a:lvl5pPr>
            <a:lvl6pPr marL="0" indent="0" algn="l">
              <a:lnSpc>
                <a:spcPct val="100000"/>
              </a:lnSpc>
              <a:spcBef>
                <a:spcPts val="0"/>
              </a:spcBef>
              <a:spcAft>
                <a:spcPts val="0"/>
              </a:spcAft>
              <a:buNone/>
              <a:defRPr sz="1600">
                <a:solidFill>
                  <a:schemeClr val="bg1"/>
                </a:solidFill>
              </a:defRPr>
            </a:lvl6pPr>
            <a:lvl7pPr marL="0" indent="0" algn="l">
              <a:lnSpc>
                <a:spcPct val="100000"/>
              </a:lnSpc>
              <a:spcBef>
                <a:spcPts val="0"/>
              </a:spcBef>
              <a:spcAft>
                <a:spcPts val="0"/>
              </a:spcAft>
              <a:buNone/>
              <a:defRPr sz="1600">
                <a:solidFill>
                  <a:schemeClr val="bg1"/>
                </a:solidFill>
              </a:defRPr>
            </a:lvl7pPr>
            <a:lvl8pPr marL="0" indent="0" algn="l">
              <a:lnSpc>
                <a:spcPct val="100000"/>
              </a:lnSpc>
              <a:spcBef>
                <a:spcPts val="0"/>
              </a:spcBef>
              <a:spcAft>
                <a:spcPts val="0"/>
              </a:spcAft>
              <a:buNone/>
              <a:defRPr sz="1600">
                <a:solidFill>
                  <a:schemeClr val="bg1"/>
                </a:solidFill>
              </a:defRPr>
            </a:lvl8pPr>
            <a:lvl9pPr marL="0" indent="0" algn="l">
              <a:lnSpc>
                <a:spcPct val="100000"/>
              </a:lnSpc>
              <a:spcBef>
                <a:spcPts val="0"/>
              </a:spcBef>
              <a:spcAft>
                <a:spcPts val="0"/>
              </a:spcAft>
              <a:buNone/>
              <a:defRPr sz="1600">
                <a:solidFill>
                  <a:schemeClr val="bg1"/>
                </a:solidFill>
              </a:defRPr>
            </a:lvl9pPr>
          </a:lstStyle>
          <a:p>
            <a:r>
              <a:rPr lang="en-US" dirty="0"/>
              <a:t>[Presentation subtitle]</a:t>
            </a:r>
          </a:p>
        </p:txBody>
      </p:sp>
      <p:pic>
        <p:nvPicPr>
          <p:cNvPr id="8" name="Picture 7">
            <a:extLst>
              <a:ext uri="{FF2B5EF4-FFF2-40B4-BE49-F238E27FC236}">
                <a16:creationId xmlns:a16="http://schemas.microsoft.com/office/drawing/2014/main" id="{9C024489-97EC-1D48-A1FA-019C1228618C}"/>
              </a:ext>
            </a:extLst>
          </p:cNvPr>
          <p:cNvPicPr>
            <a:picLocks noChangeAspect="1"/>
          </p:cNvPicPr>
          <p:nvPr userDrawn="1"/>
        </p:nvPicPr>
        <p:blipFill>
          <a:blip r:embed="rId2"/>
          <a:stretch>
            <a:fillRect/>
          </a:stretch>
        </p:blipFill>
        <p:spPr bwMode="gray">
          <a:xfrm>
            <a:off x="138854" y="5330953"/>
            <a:ext cx="1227582" cy="1351185"/>
          </a:xfrm>
          <a:prstGeom prst="rect">
            <a:avLst/>
          </a:prstGeom>
        </p:spPr>
      </p:pic>
    </p:spTree>
    <p:extLst>
      <p:ext uri="{BB962C8B-B14F-4D97-AF65-F5344CB8AC3E}">
        <p14:creationId xmlns:p14="http://schemas.microsoft.com/office/powerpoint/2010/main" val="25422302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ent and Imag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32185" y="432001"/>
            <a:ext cx="3988355" cy="1387275"/>
          </a:xfrm>
        </p:spPr>
        <p:txBody>
          <a:bodyPr/>
          <a:lstStyle>
            <a:lvl1pPr>
              <a:defRPr/>
            </a:lvl1pPr>
          </a:lstStyle>
          <a:p>
            <a:r>
              <a:rPr lang="en-US" dirty="0"/>
              <a:t>[Slide title]</a:t>
            </a:r>
          </a:p>
        </p:txBody>
      </p:sp>
      <p:sp>
        <p:nvSpPr>
          <p:cNvPr id="3" name="Content Placeholder 2"/>
          <p:cNvSpPr>
            <a:spLocks noGrp="1"/>
          </p:cNvSpPr>
          <p:nvPr>
            <p:ph sz="half" idx="1" hasCustomPrompt="1"/>
          </p:nvPr>
        </p:nvSpPr>
        <p:spPr>
          <a:xfrm>
            <a:off x="332185" y="2103439"/>
            <a:ext cx="3988355" cy="4068761"/>
          </a:xfrm>
        </p:spPr>
        <p:txBody>
          <a:bodyPr/>
          <a:lstStyle>
            <a:lvl5pP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8" name="Picture Placeholder 2">
            <a:extLst>
              <a:ext uri="{FF2B5EF4-FFF2-40B4-BE49-F238E27FC236}">
                <a16:creationId xmlns:a16="http://schemas.microsoft.com/office/drawing/2014/main" id="{2BED7AA0-17C2-48FB-ABC4-C692036AAF8C}"/>
              </a:ext>
            </a:extLst>
          </p:cNvPr>
          <p:cNvSpPr>
            <a:spLocks noGrp="1"/>
          </p:cNvSpPr>
          <p:nvPr>
            <p:ph type="pic" sz="quarter" idx="13"/>
          </p:nvPr>
        </p:nvSpPr>
        <p:spPr>
          <a:xfrm>
            <a:off x="4572000" y="0"/>
            <a:ext cx="4572000" cy="6858000"/>
          </a:xfrm>
          <a:solidFill>
            <a:srgbClr val="DEDEDE"/>
          </a:solidFill>
        </p:spPr>
        <p:txBody>
          <a:bodyPr anchor="ctr" anchorCtr="0"/>
          <a:lstStyle>
            <a:lvl1pPr algn="ctr">
              <a:defRPr sz="1200" b="0">
                <a:solidFill>
                  <a:schemeClr val="tx1"/>
                </a:solidFill>
              </a:defRPr>
            </a:lvl1pPr>
          </a:lstStyle>
          <a:p>
            <a:r>
              <a:rPr lang="en-US" dirty="0"/>
              <a:t>Click icon to add picture</a:t>
            </a:r>
          </a:p>
        </p:txBody>
      </p:sp>
      <p:sp>
        <p:nvSpPr>
          <p:cNvPr id="10" name="Presentation Footer">
            <a:extLst>
              <a:ext uri="{FF2B5EF4-FFF2-40B4-BE49-F238E27FC236}">
                <a16:creationId xmlns:a16="http://schemas.microsoft.com/office/drawing/2014/main" id="{13CA01EC-74E7-46D6-B9C3-3BF3818DA279}"/>
              </a:ext>
            </a:extLst>
          </p:cNvPr>
          <p:cNvSpPr>
            <a:spLocks noGrp="1"/>
          </p:cNvSpPr>
          <p:nvPr>
            <p:ph type="ftr" sz="quarter" idx="14"/>
          </p:nvPr>
        </p:nvSpPr>
        <p:spPr>
          <a:xfrm>
            <a:off x="332184" y="6355080"/>
            <a:ext cx="4105276" cy="137160"/>
          </a:xfrm>
        </p:spPr>
        <p:txBody>
          <a:bodyPr/>
          <a:lstStyle/>
          <a:p>
            <a:pPr algn="l"/>
            <a:endParaRPr lang="en-US" dirty="0"/>
          </a:p>
        </p:txBody>
      </p:sp>
      <p:sp>
        <p:nvSpPr>
          <p:cNvPr id="11" name="Date">
            <a:extLst>
              <a:ext uri="{FF2B5EF4-FFF2-40B4-BE49-F238E27FC236}">
                <a16:creationId xmlns:a16="http://schemas.microsoft.com/office/drawing/2014/main" id="{1E65F41B-A18F-4D3E-915F-1F3293174063}"/>
              </a:ext>
            </a:extLst>
          </p:cNvPr>
          <p:cNvSpPr>
            <a:spLocks noGrp="1"/>
          </p:cNvSpPr>
          <p:nvPr>
            <p:ph type="dt" sz="half" idx="12"/>
          </p:nvPr>
        </p:nvSpPr>
        <p:spPr>
          <a:xfrm>
            <a:off x="7488222" y="6355080"/>
            <a:ext cx="1323594" cy="137160"/>
          </a:xfrm>
        </p:spPr>
        <p:txBody>
          <a:bodyPr/>
          <a:lstStyle>
            <a:lvl1pPr>
              <a:defRPr>
                <a:solidFill>
                  <a:schemeClr val="bg1"/>
                </a:solidFill>
              </a:defRPr>
            </a:lvl1pPr>
          </a:lstStyle>
          <a:p>
            <a:endParaRPr lang="en-US" dirty="0"/>
          </a:p>
        </p:txBody>
      </p:sp>
      <p:sp>
        <p:nvSpPr>
          <p:cNvPr id="12" name="Slide Number">
            <a:extLst>
              <a:ext uri="{FF2B5EF4-FFF2-40B4-BE49-F238E27FC236}">
                <a16:creationId xmlns:a16="http://schemas.microsoft.com/office/drawing/2014/main" id="{D73C98D8-5B98-41C4-AEFF-4A77CD067698}"/>
              </a:ext>
            </a:extLst>
          </p:cNvPr>
          <p:cNvSpPr>
            <a:spLocks noGrp="1"/>
          </p:cNvSpPr>
          <p:nvPr>
            <p:ph type="sldNum" sz="quarter" idx="11"/>
          </p:nvPr>
        </p:nvSpPr>
        <p:spPr>
          <a:xfrm>
            <a:off x="7488222" y="6492240"/>
            <a:ext cx="1323594" cy="137160"/>
          </a:xfrm>
        </p:spPr>
        <p:txBody>
          <a:bodyPr/>
          <a:lstStyle>
            <a:lvl1pPr>
              <a:defRPr>
                <a:solidFill>
                  <a:schemeClr val="bg1"/>
                </a:solidFill>
              </a:defRPr>
            </a:lvl1pPr>
          </a:lstStyle>
          <a:p>
            <a:fld id="{7870704B-CE94-48CC-AF30-84932A1262A7}" type="slidenum">
              <a:rPr lang="en-US" smtClean="0"/>
              <a:pPr/>
              <a:t>‹#›</a:t>
            </a:fld>
            <a:endParaRPr lang="en-US" dirty="0"/>
          </a:p>
        </p:txBody>
      </p:sp>
    </p:spTree>
    <p:extLst>
      <p:ext uri="{BB962C8B-B14F-4D97-AF65-F5344CB8AC3E}">
        <p14:creationId xmlns:p14="http://schemas.microsoft.com/office/powerpoint/2010/main" val="316238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ntent and Image - Subtitle">
    <p:spTree>
      <p:nvGrpSpPr>
        <p:cNvPr id="1" name=""/>
        <p:cNvGrpSpPr/>
        <p:nvPr/>
      </p:nvGrpSpPr>
      <p:grpSpPr>
        <a:xfrm>
          <a:off x="0" y="0"/>
          <a:ext cx="0" cy="0"/>
          <a:chOff x="0" y="0"/>
          <a:chExt cx="0" cy="0"/>
        </a:xfrm>
      </p:grpSpPr>
      <p:sp>
        <p:nvSpPr>
          <p:cNvPr id="12" name="Title 1"/>
          <p:cNvSpPr>
            <a:spLocks noGrp="1"/>
          </p:cNvSpPr>
          <p:nvPr>
            <p:ph type="title" hasCustomPrompt="1"/>
          </p:nvPr>
        </p:nvSpPr>
        <p:spPr>
          <a:xfrm>
            <a:off x="332185" y="430514"/>
            <a:ext cx="3988355" cy="502920"/>
          </a:xfrm>
        </p:spPr>
        <p:txBody>
          <a:bodyPr/>
          <a:lstStyle>
            <a:lvl1pPr>
              <a:defRPr/>
            </a:lvl1pPr>
          </a:lstStyle>
          <a:p>
            <a:r>
              <a:rPr lang="en-US" dirty="0"/>
              <a:t>[Slide title]</a:t>
            </a:r>
          </a:p>
        </p:txBody>
      </p:sp>
      <p:sp>
        <p:nvSpPr>
          <p:cNvPr id="7" name="Subtitle 2">
            <a:extLst>
              <a:ext uri="{FF2B5EF4-FFF2-40B4-BE49-F238E27FC236}">
                <a16:creationId xmlns:a16="http://schemas.microsoft.com/office/drawing/2014/main" id="{339845CC-465C-0147-BB19-41367E39D82E}"/>
              </a:ext>
            </a:extLst>
          </p:cNvPr>
          <p:cNvSpPr>
            <a:spLocks noGrp="1"/>
          </p:cNvSpPr>
          <p:nvPr>
            <p:ph type="subTitle" idx="16" hasCustomPrompt="1"/>
          </p:nvPr>
        </p:nvSpPr>
        <p:spPr>
          <a:xfrm>
            <a:off x="332184" y="933433"/>
            <a:ext cx="3988356" cy="885842"/>
          </a:xfrm>
        </p:spPr>
        <p:txBody>
          <a:bodyPr/>
          <a:lstStyle>
            <a:lvl1pPr marL="0" indent="0" algn="l">
              <a:lnSpc>
                <a:spcPct val="85000"/>
              </a:lnSpc>
              <a:spcBef>
                <a:spcPts val="0"/>
              </a:spcBef>
              <a:spcAft>
                <a:spcPts val="0"/>
              </a:spcAft>
              <a:buNone/>
              <a:defRPr sz="2400" b="0">
                <a:solidFill>
                  <a:schemeClr val="tx1"/>
                </a:solidFill>
              </a:defRPr>
            </a:lvl1pPr>
            <a:lvl2pPr marL="0" indent="0" algn="l">
              <a:lnSpc>
                <a:spcPct val="85000"/>
              </a:lnSpc>
              <a:spcBef>
                <a:spcPts val="0"/>
              </a:spcBef>
              <a:spcAft>
                <a:spcPts val="0"/>
              </a:spcAft>
              <a:buNone/>
              <a:defRPr sz="2400"/>
            </a:lvl2pPr>
            <a:lvl3pPr marL="0" indent="0" algn="l">
              <a:lnSpc>
                <a:spcPct val="85000"/>
              </a:lnSpc>
              <a:spcBef>
                <a:spcPts val="0"/>
              </a:spcBef>
              <a:spcAft>
                <a:spcPts val="0"/>
              </a:spcAft>
              <a:buNone/>
              <a:defRPr sz="2400"/>
            </a:lvl3pPr>
            <a:lvl4pPr marL="0" indent="0" algn="l">
              <a:lnSpc>
                <a:spcPct val="85000"/>
              </a:lnSpc>
              <a:spcBef>
                <a:spcPts val="0"/>
              </a:spcBef>
              <a:spcAft>
                <a:spcPts val="0"/>
              </a:spcAft>
              <a:buNone/>
              <a:defRPr sz="2400"/>
            </a:lvl4pPr>
            <a:lvl5pPr marL="0" indent="0" algn="l">
              <a:lnSpc>
                <a:spcPct val="85000"/>
              </a:lnSpc>
              <a:spcBef>
                <a:spcPts val="0"/>
              </a:spcBef>
              <a:spcAft>
                <a:spcPts val="0"/>
              </a:spcAft>
              <a:buNone/>
              <a:defRPr sz="2400"/>
            </a:lvl5pPr>
            <a:lvl6pPr marL="0" indent="0" algn="l">
              <a:lnSpc>
                <a:spcPct val="85000"/>
              </a:lnSpc>
              <a:spcBef>
                <a:spcPts val="0"/>
              </a:spcBef>
              <a:spcAft>
                <a:spcPts val="0"/>
              </a:spcAft>
              <a:buNone/>
              <a:defRPr sz="2400"/>
            </a:lvl6pPr>
            <a:lvl7pPr marL="0" indent="0" algn="l">
              <a:lnSpc>
                <a:spcPct val="85000"/>
              </a:lnSpc>
              <a:spcBef>
                <a:spcPts val="0"/>
              </a:spcBef>
              <a:spcAft>
                <a:spcPts val="0"/>
              </a:spcAft>
              <a:buNone/>
              <a:defRPr sz="2400"/>
            </a:lvl7pPr>
            <a:lvl8pPr marL="0" indent="0" algn="l">
              <a:lnSpc>
                <a:spcPct val="85000"/>
              </a:lnSpc>
              <a:spcBef>
                <a:spcPts val="0"/>
              </a:spcBef>
              <a:spcAft>
                <a:spcPts val="0"/>
              </a:spcAft>
              <a:buNone/>
              <a:defRPr sz="2400"/>
            </a:lvl8pPr>
            <a:lvl9pPr marL="0" indent="0" algn="l">
              <a:lnSpc>
                <a:spcPct val="85000"/>
              </a:lnSpc>
              <a:spcBef>
                <a:spcPts val="0"/>
              </a:spcBef>
              <a:spcAft>
                <a:spcPts val="0"/>
              </a:spcAft>
              <a:buNone/>
              <a:defRPr sz="2400"/>
            </a:lvl9pPr>
          </a:lstStyle>
          <a:p>
            <a:r>
              <a:rPr lang="en-US" dirty="0"/>
              <a:t>[Optional slide subtitle]</a:t>
            </a:r>
          </a:p>
        </p:txBody>
      </p:sp>
      <p:sp>
        <p:nvSpPr>
          <p:cNvPr id="3" name="Content Placeholder 2"/>
          <p:cNvSpPr>
            <a:spLocks noGrp="1"/>
          </p:cNvSpPr>
          <p:nvPr>
            <p:ph sz="half" idx="1" hasCustomPrompt="1"/>
          </p:nvPr>
        </p:nvSpPr>
        <p:spPr>
          <a:xfrm>
            <a:off x="332185" y="2103438"/>
            <a:ext cx="3988355" cy="4068762"/>
          </a:xfrm>
        </p:spPr>
        <p:txBody>
          <a:bodyPr/>
          <a:lstStyle>
            <a:lvl5pP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9" name="Picture Placeholder 2"/>
          <p:cNvSpPr>
            <a:spLocks noGrp="1"/>
          </p:cNvSpPr>
          <p:nvPr>
            <p:ph type="pic" sz="quarter" idx="13"/>
          </p:nvPr>
        </p:nvSpPr>
        <p:spPr>
          <a:xfrm>
            <a:off x="4572000" y="0"/>
            <a:ext cx="4572000" cy="6858000"/>
          </a:xfrm>
          <a:solidFill>
            <a:srgbClr val="DEDEDE"/>
          </a:solidFill>
        </p:spPr>
        <p:txBody>
          <a:bodyPr anchor="ctr" anchorCtr="0"/>
          <a:lstStyle>
            <a:lvl1pPr algn="ctr">
              <a:defRPr sz="1200" b="0">
                <a:solidFill>
                  <a:schemeClr val="tx1"/>
                </a:solidFill>
              </a:defRPr>
            </a:lvl1pPr>
          </a:lstStyle>
          <a:p>
            <a:r>
              <a:rPr lang="en-US" dirty="0"/>
              <a:t>Click icon to add picture</a:t>
            </a:r>
          </a:p>
        </p:txBody>
      </p:sp>
      <p:sp>
        <p:nvSpPr>
          <p:cNvPr id="14" name="Presentation Footer">
            <a:extLst>
              <a:ext uri="{FF2B5EF4-FFF2-40B4-BE49-F238E27FC236}">
                <a16:creationId xmlns:a16="http://schemas.microsoft.com/office/drawing/2014/main" id="{D7C5ACFB-61B7-4A08-AE8A-3A80BEC2E22A}"/>
              </a:ext>
            </a:extLst>
          </p:cNvPr>
          <p:cNvSpPr>
            <a:spLocks noGrp="1"/>
          </p:cNvSpPr>
          <p:nvPr>
            <p:ph type="ftr" sz="quarter" idx="14"/>
          </p:nvPr>
        </p:nvSpPr>
        <p:spPr>
          <a:xfrm>
            <a:off x="332184" y="6355080"/>
            <a:ext cx="4105276" cy="137160"/>
          </a:xfrm>
        </p:spPr>
        <p:txBody>
          <a:bodyPr/>
          <a:lstStyle/>
          <a:p>
            <a:pPr algn="l"/>
            <a:endParaRPr lang="en-US" dirty="0"/>
          </a:p>
        </p:txBody>
      </p:sp>
      <p:sp>
        <p:nvSpPr>
          <p:cNvPr id="15" name="Date">
            <a:extLst>
              <a:ext uri="{FF2B5EF4-FFF2-40B4-BE49-F238E27FC236}">
                <a16:creationId xmlns:a16="http://schemas.microsoft.com/office/drawing/2014/main" id="{02BAA9CC-763F-4505-97C9-24D4ABD8DD6F}"/>
              </a:ext>
            </a:extLst>
          </p:cNvPr>
          <p:cNvSpPr>
            <a:spLocks noGrp="1"/>
          </p:cNvSpPr>
          <p:nvPr>
            <p:ph type="dt" sz="half" idx="12"/>
          </p:nvPr>
        </p:nvSpPr>
        <p:spPr>
          <a:xfrm>
            <a:off x="7488222" y="6355080"/>
            <a:ext cx="1323594" cy="137160"/>
          </a:xfrm>
        </p:spPr>
        <p:txBody>
          <a:bodyPr/>
          <a:lstStyle>
            <a:lvl1pPr>
              <a:defRPr>
                <a:solidFill>
                  <a:schemeClr val="bg1"/>
                </a:solidFill>
              </a:defRPr>
            </a:lvl1pPr>
          </a:lstStyle>
          <a:p>
            <a:endParaRPr lang="en-US" dirty="0"/>
          </a:p>
        </p:txBody>
      </p:sp>
      <p:sp>
        <p:nvSpPr>
          <p:cNvPr id="16" name="Slide Number">
            <a:extLst>
              <a:ext uri="{FF2B5EF4-FFF2-40B4-BE49-F238E27FC236}">
                <a16:creationId xmlns:a16="http://schemas.microsoft.com/office/drawing/2014/main" id="{10E761E0-3587-4A31-997F-CE8E3A358C6C}"/>
              </a:ext>
            </a:extLst>
          </p:cNvPr>
          <p:cNvSpPr>
            <a:spLocks noGrp="1"/>
          </p:cNvSpPr>
          <p:nvPr>
            <p:ph type="sldNum" sz="quarter" idx="11"/>
          </p:nvPr>
        </p:nvSpPr>
        <p:spPr>
          <a:xfrm>
            <a:off x="7488222" y="6492240"/>
            <a:ext cx="1323594" cy="137160"/>
          </a:xfrm>
        </p:spPr>
        <p:txBody>
          <a:bodyPr/>
          <a:lstStyle>
            <a:lvl1pPr>
              <a:defRPr>
                <a:solidFill>
                  <a:schemeClr val="bg1"/>
                </a:solidFill>
              </a:defRPr>
            </a:lvl1pPr>
          </a:lstStyle>
          <a:p>
            <a:fld id="{7870704B-CE94-48CC-AF30-84932A1262A7}" type="slidenum">
              <a:rPr lang="en-US" smtClean="0"/>
              <a:pPr/>
              <a:t>‹#›</a:t>
            </a:fld>
            <a:endParaRPr lang="en-US" dirty="0"/>
          </a:p>
        </p:txBody>
      </p:sp>
    </p:spTree>
    <p:extLst>
      <p:ext uri="{BB962C8B-B14F-4D97-AF65-F5344CB8AC3E}">
        <p14:creationId xmlns:p14="http://schemas.microsoft.com/office/powerpoint/2010/main" val="15561112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hree Content">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332185" y="432001"/>
            <a:ext cx="8479631" cy="1387275"/>
          </a:xfrm>
        </p:spPr>
        <p:txBody>
          <a:bodyPr/>
          <a:lstStyle>
            <a:lvl1pPr>
              <a:defRPr/>
            </a:lvl1pPr>
          </a:lstStyle>
          <a:p>
            <a:r>
              <a:rPr lang="en-US" dirty="0"/>
              <a:t>[Slide title]</a:t>
            </a:r>
          </a:p>
        </p:txBody>
      </p:sp>
      <p:sp>
        <p:nvSpPr>
          <p:cNvPr id="3" name="Content Placeholder 2"/>
          <p:cNvSpPr>
            <a:spLocks noGrp="1"/>
          </p:cNvSpPr>
          <p:nvPr>
            <p:ph sz="half" idx="1" hasCustomPrompt="1"/>
          </p:nvPr>
        </p:nvSpPr>
        <p:spPr>
          <a:xfrm>
            <a:off x="332185" y="2103438"/>
            <a:ext cx="2646759" cy="4068762"/>
          </a:xfrm>
        </p:spPr>
        <p:txBody>
          <a:bodyPr/>
          <a:lstStyle>
            <a:lvl5pP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4" name="Content Placeholder 3"/>
          <p:cNvSpPr>
            <a:spLocks noGrp="1"/>
          </p:cNvSpPr>
          <p:nvPr>
            <p:ph sz="half" idx="2" hasCustomPrompt="1"/>
          </p:nvPr>
        </p:nvSpPr>
        <p:spPr>
          <a:xfrm>
            <a:off x="3249216" y="2103438"/>
            <a:ext cx="2646759" cy="4068762"/>
          </a:xfrm>
        </p:spPr>
        <p:txBody>
          <a:bodyPr/>
          <a:lstStyle>
            <a:lvl5pP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12" name="Content Placeholder 4"/>
          <p:cNvSpPr>
            <a:spLocks noGrp="1"/>
          </p:cNvSpPr>
          <p:nvPr>
            <p:ph sz="half" idx="13" hasCustomPrompt="1"/>
          </p:nvPr>
        </p:nvSpPr>
        <p:spPr>
          <a:xfrm>
            <a:off x="6165057" y="2103438"/>
            <a:ext cx="2646759" cy="4068762"/>
          </a:xfrm>
        </p:spPr>
        <p:txBody>
          <a:bodyPr/>
          <a:lstStyle>
            <a:lvl5pP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13" name="Presentation Footer">
            <a:extLst>
              <a:ext uri="{FF2B5EF4-FFF2-40B4-BE49-F238E27FC236}">
                <a16:creationId xmlns:a16="http://schemas.microsoft.com/office/drawing/2014/main" id="{6C53AB53-6653-42B1-B9D6-EB2EFF4B49D5}"/>
              </a:ext>
            </a:extLst>
          </p:cNvPr>
          <p:cNvSpPr>
            <a:spLocks noGrp="1"/>
          </p:cNvSpPr>
          <p:nvPr>
            <p:ph type="ftr" sz="quarter" idx="14"/>
          </p:nvPr>
        </p:nvSpPr>
        <p:spPr>
          <a:xfrm>
            <a:off x="332184" y="6355080"/>
            <a:ext cx="4105276" cy="137160"/>
          </a:xfrm>
        </p:spPr>
        <p:txBody>
          <a:bodyPr/>
          <a:lstStyle/>
          <a:p>
            <a:pPr algn="l"/>
            <a:endParaRPr lang="en-US" dirty="0"/>
          </a:p>
        </p:txBody>
      </p:sp>
      <p:sp>
        <p:nvSpPr>
          <p:cNvPr id="14" name="Date">
            <a:extLst>
              <a:ext uri="{FF2B5EF4-FFF2-40B4-BE49-F238E27FC236}">
                <a16:creationId xmlns:a16="http://schemas.microsoft.com/office/drawing/2014/main" id="{76E638A8-EB6B-4563-B520-8A8A6A3E6642}"/>
              </a:ext>
            </a:extLst>
          </p:cNvPr>
          <p:cNvSpPr>
            <a:spLocks noGrp="1"/>
          </p:cNvSpPr>
          <p:nvPr>
            <p:ph type="dt" sz="half" idx="12"/>
          </p:nvPr>
        </p:nvSpPr>
        <p:spPr>
          <a:xfrm>
            <a:off x="7488222" y="6355080"/>
            <a:ext cx="1323594" cy="137160"/>
          </a:xfrm>
        </p:spPr>
        <p:txBody>
          <a:bodyPr/>
          <a:lstStyle/>
          <a:p>
            <a:endParaRPr lang="en-US" dirty="0"/>
          </a:p>
        </p:txBody>
      </p:sp>
      <p:sp>
        <p:nvSpPr>
          <p:cNvPr id="15" name="Slide Number">
            <a:extLst>
              <a:ext uri="{FF2B5EF4-FFF2-40B4-BE49-F238E27FC236}">
                <a16:creationId xmlns:a16="http://schemas.microsoft.com/office/drawing/2014/main" id="{6013A4E0-8BC8-43BD-AE29-7D448DF33DB5}"/>
              </a:ext>
            </a:extLst>
          </p:cNvPr>
          <p:cNvSpPr>
            <a:spLocks noGrp="1"/>
          </p:cNvSpPr>
          <p:nvPr>
            <p:ph type="sldNum" sz="quarter" idx="11"/>
          </p:nvPr>
        </p:nvSpPr>
        <p:spPr>
          <a:xfrm>
            <a:off x="7488222" y="6492240"/>
            <a:ext cx="1323594" cy="137160"/>
          </a:xfrm>
        </p:spPr>
        <p:txBody>
          <a:bodyPr/>
          <a:lstStyle/>
          <a:p>
            <a:fld id="{7870704B-CE94-48CC-AF30-84932A1262A7}" type="slidenum">
              <a:rPr lang="en-US" smtClean="0"/>
              <a:pPr/>
              <a:t>‹#›</a:t>
            </a:fld>
            <a:endParaRPr lang="en-US" dirty="0"/>
          </a:p>
        </p:txBody>
      </p:sp>
    </p:spTree>
    <p:extLst>
      <p:ext uri="{BB962C8B-B14F-4D97-AF65-F5344CB8AC3E}">
        <p14:creationId xmlns:p14="http://schemas.microsoft.com/office/powerpoint/2010/main" val="232301901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hree Content - Subtitle">
    <p:spTree>
      <p:nvGrpSpPr>
        <p:cNvPr id="1" name=""/>
        <p:cNvGrpSpPr/>
        <p:nvPr/>
      </p:nvGrpSpPr>
      <p:grpSpPr>
        <a:xfrm>
          <a:off x="0" y="0"/>
          <a:ext cx="0" cy="0"/>
          <a:chOff x="0" y="0"/>
          <a:chExt cx="0" cy="0"/>
        </a:xfrm>
      </p:grpSpPr>
      <p:sp>
        <p:nvSpPr>
          <p:cNvPr id="15" name="Title 1"/>
          <p:cNvSpPr>
            <a:spLocks noGrp="1"/>
          </p:cNvSpPr>
          <p:nvPr>
            <p:ph type="title" hasCustomPrompt="1"/>
          </p:nvPr>
        </p:nvSpPr>
        <p:spPr>
          <a:xfrm>
            <a:off x="332185" y="430514"/>
            <a:ext cx="8479631" cy="502920"/>
          </a:xfrm>
        </p:spPr>
        <p:txBody>
          <a:bodyPr/>
          <a:lstStyle>
            <a:lvl1pPr>
              <a:defRPr/>
            </a:lvl1pPr>
          </a:lstStyle>
          <a:p>
            <a:r>
              <a:rPr lang="en-US" dirty="0"/>
              <a:t>[Slide title]</a:t>
            </a:r>
          </a:p>
        </p:txBody>
      </p:sp>
      <p:sp>
        <p:nvSpPr>
          <p:cNvPr id="8" name="Subtitle 2">
            <a:extLst>
              <a:ext uri="{FF2B5EF4-FFF2-40B4-BE49-F238E27FC236}">
                <a16:creationId xmlns:a16="http://schemas.microsoft.com/office/drawing/2014/main" id="{B56B3548-5EB8-714F-93B3-BD8CE8C6C99A}"/>
              </a:ext>
            </a:extLst>
          </p:cNvPr>
          <p:cNvSpPr>
            <a:spLocks noGrp="1"/>
          </p:cNvSpPr>
          <p:nvPr>
            <p:ph type="subTitle" idx="16" hasCustomPrompt="1"/>
          </p:nvPr>
        </p:nvSpPr>
        <p:spPr>
          <a:xfrm>
            <a:off x="332184" y="933433"/>
            <a:ext cx="8479632" cy="885842"/>
          </a:xfrm>
        </p:spPr>
        <p:txBody>
          <a:bodyPr/>
          <a:lstStyle>
            <a:lvl1pPr marL="0" indent="0" algn="l">
              <a:lnSpc>
                <a:spcPct val="85000"/>
              </a:lnSpc>
              <a:spcBef>
                <a:spcPts val="0"/>
              </a:spcBef>
              <a:spcAft>
                <a:spcPts val="0"/>
              </a:spcAft>
              <a:buNone/>
              <a:defRPr sz="2400" b="0">
                <a:solidFill>
                  <a:schemeClr val="tx1"/>
                </a:solidFill>
              </a:defRPr>
            </a:lvl1pPr>
            <a:lvl2pPr marL="0" indent="0" algn="l">
              <a:lnSpc>
                <a:spcPct val="85000"/>
              </a:lnSpc>
              <a:spcBef>
                <a:spcPts val="0"/>
              </a:spcBef>
              <a:spcAft>
                <a:spcPts val="0"/>
              </a:spcAft>
              <a:buNone/>
              <a:defRPr sz="2400"/>
            </a:lvl2pPr>
            <a:lvl3pPr marL="0" indent="0" algn="l">
              <a:lnSpc>
                <a:spcPct val="85000"/>
              </a:lnSpc>
              <a:spcBef>
                <a:spcPts val="0"/>
              </a:spcBef>
              <a:spcAft>
                <a:spcPts val="0"/>
              </a:spcAft>
              <a:buNone/>
              <a:defRPr sz="2400"/>
            </a:lvl3pPr>
            <a:lvl4pPr marL="0" indent="0" algn="l">
              <a:lnSpc>
                <a:spcPct val="85000"/>
              </a:lnSpc>
              <a:spcBef>
                <a:spcPts val="0"/>
              </a:spcBef>
              <a:spcAft>
                <a:spcPts val="0"/>
              </a:spcAft>
              <a:buNone/>
              <a:defRPr sz="2400"/>
            </a:lvl4pPr>
            <a:lvl5pPr marL="0" indent="0" algn="l">
              <a:lnSpc>
                <a:spcPct val="85000"/>
              </a:lnSpc>
              <a:spcBef>
                <a:spcPts val="0"/>
              </a:spcBef>
              <a:spcAft>
                <a:spcPts val="0"/>
              </a:spcAft>
              <a:buNone/>
              <a:defRPr sz="2400"/>
            </a:lvl5pPr>
            <a:lvl6pPr marL="0" indent="0" algn="l">
              <a:lnSpc>
                <a:spcPct val="85000"/>
              </a:lnSpc>
              <a:spcBef>
                <a:spcPts val="0"/>
              </a:spcBef>
              <a:spcAft>
                <a:spcPts val="0"/>
              </a:spcAft>
              <a:buNone/>
              <a:defRPr sz="2400"/>
            </a:lvl6pPr>
            <a:lvl7pPr marL="0" indent="0" algn="l">
              <a:lnSpc>
                <a:spcPct val="85000"/>
              </a:lnSpc>
              <a:spcBef>
                <a:spcPts val="0"/>
              </a:spcBef>
              <a:spcAft>
                <a:spcPts val="0"/>
              </a:spcAft>
              <a:buNone/>
              <a:defRPr sz="2400"/>
            </a:lvl7pPr>
            <a:lvl8pPr marL="0" indent="0" algn="l">
              <a:lnSpc>
                <a:spcPct val="85000"/>
              </a:lnSpc>
              <a:spcBef>
                <a:spcPts val="0"/>
              </a:spcBef>
              <a:spcAft>
                <a:spcPts val="0"/>
              </a:spcAft>
              <a:buNone/>
              <a:defRPr sz="2400"/>
            </a:lvl8pPr>
            <a:lvl9pPr marL="0" indent="0" algn="l">
              <a:lnSpc>
                <a:spcPct val="85000"/>
              </a:lnSpc>
              <a:spcBef>
                <a:spcPts val="0"/>
              </a:spcBef>
              <a:spcAft>
                <a:spcPts val="0"/>
              </a:spcAft>
              <a:buNone/>
              <a:defRPr sz="2400"/>
            </a:lvl9pPr>
          </a:lstStyle>
          <a:p>
            <a:r>
              <a:rPr lang="en-US" dirty="0"/>
              <a:t>[Optional slide subtitle]</a:t>
            </a:r>
          </a:p>
        </p:txBody>
      </p:sp>
      <p:sp>
        <p:nvSpPr>
          <p:cNvPr id="3" name="Content Placeholder 2"/>
          <p:cNvSpPr>
            <a:spLocks noGrp="1"/>
          </p:cNvSpPr>
          <p:nvPr>
            <p:ph sz="half" idx="1" hasCustomPrompt="1"/>
          </p:nvPr>
        </p:nvSpPr>
        <p:spPr>
          <a:xfrm>
            <a:off x="332185" y="2103439"/>
            <a:ext cx="2646759" cy="4068762"/>
          </a:xfrm>
        </p:spPr>
        <p:txBody>
          <a:bodyPr/>
          <a:lstStyle>
            <a:lvl5pP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4" name="Content Placeholder 3"/>
          <p:cNvSpPr>
            <a:spLocks noGrp="1"/>
          </p:cNvSpPr>
          <p:nvPr>
            <p:ph sz="half" idx="2" hasCustomPrompt="1"/>
          </p:nvPr>
        </p:nvSpPr>
        <p:spPr>
          <a:xfrm>
            <a:off x="3249216" y="2103439"/>
            <a:ext cx="2646759" cy="4068762"/>
          </a:xfrm>
        </p:spPr>
        <p:txBody>
          <a:bodyPr/>
          <a:lstStyle>
            <a:lvl5pP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12" name="Content Placeholder 4"/>
          <p:cNvSpPr>
            <a:spLocks noGrp="1"/>
          </p:cNvSpPr>
          <p:nvPr>
            <p:ph sz="half" idx="13" hasCustomPrompt="1"/>
          </p:nvPr>
        </p:nvSpPr>
        <p:spPr>
          <a:xfrm>
            <a:off x="6165057" y="2103439"/>
            <a:ext cx="2646759" cy="4068762"/>
          </a:xfrm>
        </p:spPr>
        <p:txBody>
          <a:bodyPr/>
          <a:lstStyle>
            <a:lvl5pP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14" name="Presentation Footer">
            <a:extLst>
              <a:ext uri="{FF2B5EF4-FFF2-40B4-BE49-F238E27FC236}">
                <a16:creationId xmlns:a16="http://schemas.microsoft.com/office/drawing/2014/main" id="{255A06FB-EE8B-4642-9C1A-40B8F0083D8E}"/>
              </a:ext>
            </a:extLst>
          </p:cNvPr>
          <p:cNvSpPr>
            <a:spLocks noGrp="1"/>
          </p:cNvSpPr>
          <p:nvPr>
            <p:ph type="ftr" sz="quarter" idx="17"/>
          </p:nvPr>
        </p:nvSpPr>
        <p:spPr>
          <a:xfrm>
            <a:off x="332184" y="6355080"/>
            <a:ext cx="4105276" cy="137160"/>
          </a:xfrm>
        </p:spPr>
        <p:txBody>
          <a:bodyPr/>
          <a:lstStyle/>
          <a:p>
            <a:pPr algn="l"/>
            <a:endParaRPr lang="en-US" dirty="0"/>
          </a:p>
        </p:txBody>
      </p:sp>
      <p:sp>
        <p:nvSpPr>
          <p:cNvPr id="16" name="Date">
            <a:extLst>
              <a:ext uri="{FF2B5EF4-FFF2-40B4-BE49-F238E27FC236}">
                <a16:creationId xmlns:a16="http://schemas.microsoft.com/office/drawing/2014/main" id="{CB39C188-B397-483D-80EC-B5D9D1384E65}"/>
              </a:ext>
            </a:extLst>
          </p:cNvPr>
          <p:cNvSpPr>
            <a:spLocks noGrp="1"/>
          </p:cNvSpPr>
          <p:nvPr>
            <p:ph type="dt" sz="half" idx="12"/>
          </p:nvPr>
        </p:nvSpPr>
        <p:spPr>
          <a:xfrm>
            <a:off x="7488222" y="6355080"/>
            <a:ext cx="1323594" cy="137160"/>
          </a:xfrm>
        </p:spPr>
        <p:txBody>
          <a:bodyPr/>
          <a:lstStyle/>
          <a:p>
            <a:endParaRPr lang="en-US" dirty="0"/>
          </a:p>
        </p:txBody>
      </p:sp>
      <p:sp>
        <p:nvSpPr>
          <p:cNvPr id="17" name="Slide Number">
            <a:extLst>
              <a:ext uri="{FF2B5EF4-FFF2-40B4-BE49-F238E27FC236}">
                <a16:creationId xmlns:a16="http://schemas.microsoft.com/office/drawing/2014/main" id="{5CA8159A-8660-4BB5-BFF5-FCB30C41DAD6}"/>
              </a:ext>
            </a:extLst>
          </p:cNvPr>
          <p:cNvSpPr>
            <a:spLocks noGrp="1"/>
          </p:cNvSpPr>
          <p:nvPr>
            <p:ph type="sldNum" sz="quarter" idx="11"/>
          </p:nvPr>
        </p:nvSpPr>
        <p:spPr>
          <a:xfrm>
            <a:off x="7488222" y="6492240"/>
            <a:ext cx="1323594" cy="137160"/>
          </a:xfrm>
        </p:spPr>
        <p:txBody>
          <a:bodyPr/>
          <a:lstStyle/>
          <a:p>
            <a:fld id="{7870704B-CE94-48CC-AF30-84932A1262A7}" type="slidenum">
              <a:rPr lang="en-US" smtClean="0"/>
              <a:pPr/>
              <a:t>‹#›</a:t>
            </a:fld>
            <a:endParaRPr lang="en-US" dirty="0"/>
          </a:p>
        </p:txBody>
      </p:sp>
    </p:spTree>
    <p:extLst>
      <p:ext uri="{BB962C8B-B14F-4D97-AF65-F5344CB8AC3E}">
        <p14:creationId xmlns:p14="http://schemas.microsoft.com/office/powerpoint/2010/main" val="55285606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Four Content">
    <p:spTree>
      <p:nvGrpSpPr>
        <p:cNvPr id="1" name=""/>
        <p:cNvGrpSpPr/>
        <p:nvPr/>
      </p:nvGrpSpPr>
      <p:grpSpPr>
        <a:xfrm>
          <a:off x="0" y="0"/>
          <a:ext cx="0" cy="0"/>
          <a:chOff x="0" y="0"/>
          <a:chExt cx="0" cy="0"/>
        </a:xfrm>
      </p:grpSpPr>
      <p:sp>
        <p:nvSpPr>
          <p:cNvPr id="9" name="Title 1"/>
          <p:cNvSpPr>
            <a:spLocks noGrp="1"/>
          </p:cNvSpPr>
          <p:nvPr>
            <p:ph type="title" hasCustomPrompt="1"/>
          </p:nvPr>
        </p:nvSpPr>
        <p:spPr>
          <a:xfrm>
            <a:off x="332185" y="432001"/>
            <a:ext cx="8479631" cy="1387275"/>
          </a:xfrm>
        </p:spPr>
        <p:txBody>
          <a:bodyPr/>
          <a:lstStyle>
            <a:lvl1pPr>
              <a:defRPr/>
            </a:lvl1pPr>
          </a:lstStyle>
          <a:p>
            <a:r>
              <a:rPr lang="en-US" dirty="0"/>
              <a:t>[Slide title]</a:t>
            </a:r>
          </a:p>
        </p:txBody>
      </p:sp>
      <p:sp>
        <p:nvSpPr>
          <p:cNvPr id="3" name="Content Placeholder 2"/>
          <p:cNvSpPr>
            <a:spLocks noGrp="1"/>
          </p:cNvSpPr>
          <p:nvPr>
            <p:ph sz="half" idx="1" hasCustomPrompt="1"/>
          </p:nvPr>
        </p:nvSpPr>
        <p:spPr>
          <a:xfrm>
            <a:off x="332185" y="2103438"/>
            <a:ext cx="1917000" cy="4068762"/>
          </a:xfrm>
        </p:spPr>
        <p:txBody>
          <a:bodyPr/>
          <a:lstStyle>
            <a:lvl5pP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4" name="Content Placeholder 3"/>
          <p:cNvSpPr>
            <a:spLocks noGrp="1"/>
          </p:cNvSpPr>
          <p:nvPr>
            <p:ph sz="half" idx="2" hasCustomPrompt="1"/>
          </p:nvPr>
        </p:nvSpPr>
        <p:spPr>
          <a:xfrm>
            <a:off x="2520460" y="2103438"/>
            <a:ext cx="1917000" cy="4068762"/>
          </a:xfrm>
        </p:spPr>
        <p:txBody>
          <a:bodyPr/>
          <a:lstStyle>
            <a:lvl5pP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6" name="Content Placeholder 4"/>
          <p:cNvSpPr>
            <a:spLocks noGrp="1"/>
          </p:cNvSpPr>
          <p:nvPr>
            <p:ph sz="half" idx="13" hasCustomPrompt="1"/>
          </p:nvPr>
        </p:nvSpPr>
        <p:spPr>
          <a:xfrm>
            <a:off x="4706541" y="2103438"/>
            <a:ext cx="1917000" cy="4068762"/>
          </a:xfrm>
        </p:spPr>
        <p:txBody>
          <a:bodyPr/>
          <a:lstStyle>
            <a:lvl5pP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7" name="Content Placeholder 5"/>
          <p:cNvSpPr>
            <a:spLocks noGrp="1"/>
          </p:cNvSpPr>
          <p:nvPr>
            <p:ph sz="half" idx="14" hasCustomPrompt="1"/>
          </p:nvPr>
        </p:nvSpPr>
        <p:spPr>
          <a:xfrm>
            <a:off x="6892622" y="2103438"/>
            <a:ext cx="1917000" cy="4068762"/>
          </a:xfrm>
        </p:spPr>
        <p:txBody>
          <a:bodyPr/>
          <a:lstStyle>
            <a:lvl5pP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14" name="Presentation Footer">
            <a:extLst>
              <a:ext uri="{FF2B5EF4-FFF2-40B4-BE49-F238E27FC236}">
                <a16:creationId xmlns:a16="http://schemas.microsoft.com/office/drawing/2014/main" id="{EC1E7080-72F9-4244-AFA9-CEE3373F1B7F}"/>
              </a:ext>
            </a:extLst>
          </p:cNvPr>
          <p:cNvSpPr>
            <a:spLocks noGrp="1"/>
          </p:cNvSpPr>
          <p:nvPr>
            <p:ph type="ftr" sz="quarter" idx="15"/>
          </p:nvPr>
        </p:nvSpPr>
        <p:spPr>
          <a:xfrm>
            <a:off x="332184" y="6355080"/>
            <a:ext cx="4105276" cy="137160"/>
          </a:xfrm>
        </p:spPr>
        <p:txBody>
          <a:bodyPr/>
          <a:lstStyle/>
          <a:p>
            <a:pPr algn="l"/>
            <a:endParaRPr lang="en-US" dirty="0"/>
          </a:p>
        </p:txBody>
      </p:sp>
      <p:sp>
        <p:nvSpPr>
          <p:cNvPr id="15" name="Date">
            <a:extLst>
              <a:ext uri="{FF2B5EF4-FFF2-40B4-BE49-F238E27FC236}">
                <a16:creationId xmlns:a16="http://schemas.microsoft.com/office/drawing/2014/main" id="{9C15D536-803A-4FDA-96C2-0DD6A243A97F}"/>
              </a:ext>
            </a:extLst>
          </p:cNvPr>
          <p:cNvSpPr>
            <a:spLocks noGrp="1"/>
          </p:cNvSpPr>
          <p:nvPr>
            <p:ph type="dt" sz="half" idx="12"/>
          </p:nvPr>
        </p:nvSpPr>
        <p:spPr>
          <a:xfrm>
            <a:off x="7488222" y="6355080"/>
            <a:ext cx="1323594" cy="137160"/>
          </a:xfrm>
        </p:spPr>
        <p:txBody>
          <a:bodyPr/>
          <a:lstStyle/>
          <a:p>
            <a:endParaRPr lang="en-US" dirty="0"/>
          </a:p>
        </p:txBody>
      </p:sp>
      <p:sp>
        <p:nvSpPr>
          <p:cNvPr id="16" name="Slide Number">
            <a:extLst>
              <a:ext uri="{FF2B5EF4-FFF2-40B4-BE49-F238E27FC236}">
                <a16:creationId xmlns:a16="http://schemas.microsoft.com/office/drawing/2014/main" id="{766AC7EC-26A9-4359-B160-8DCDEB14FC5C}"/>
              </a:ext>
            </a:extLst>
          </p:cNvPr>
          <p:cNvSpPr>
            <a:spLocks noGrp="1"/>
          </p:cNvSpPr>
          <p:nvPr>
            <p:ph type="sldNum" sz="quarter" idx="11"/>
          </p:nvPr>
        </p:nvSpPr>
        <p:spPr>
          <a:xfrm>
            <a:off x="7488222" y="6492240"/>
            <a:ext cx="1323594" cy="137160"/>
          </a:xfrm>
        </p:spPr>
        <p:txBody>
          <a:bodyPr/>
          <a:lstStyle/>
          <a:p>
            <a:fld id="{7870704B-CE94-48CC-AF30-84932A1262A7}" type="slidenum">
              <a:rPr lang="en-US" smtClean="0"/>
              <a:pPr/>
              <a:t>‹#›</a:t>
            </a:fld>
            <a:endParaRPr lang="en-US" dirty="0"/>
          </a:p>
        </p:txBody>
      </p:sp>
    </p:spTree>
    <p:extLst>
      <p:ext uri="{BB962C8B-B14F-4D97-AF65-F5344CB8AC3E}">
        <p14:creationId xmlns:p14="http://schemas.microsoft.com/office/powerpoint/2010/main" val="113966472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Four Content - Subtitle">
    <p:spTree>
      <p:nvGrpSpPr>
        <p:cNvPr id="1" name=""/>
        <p:cNvGrpSpPr/>
        <p:nvPr/>
      </p:nvGrpSpPr>
      <p:grpSpPr>
        <a:xfrm>
          <a:off x="0" y="0"/>
          <a:ext cx="0" cy="0"/>
          <a:chOff x="0" y="0"/>
          <a:chExt cx="0" cy="0"/>
        </a:xfrm>
      </p:grpSpPr>
      <p:sp>
        <p:nvSpPr>
          <p:cNvPr id="10" name="Title 1"/>
          <p:cNvSpPr>
            <a:spLocks noGrp="1"/>
          </p:cNvSpPr>
          <p:nvPr>
            <p:ph type="title" hasCustomPrompt="1"/>
          </p:nvPr>
        </p:nvSpPr>
        <p:spPr>
          <a:xfrm>
            <a:off x="332185" y="430514"/>
            <a:ext cx="8479631" cy="502920"/>
          </a:xfrm>
        </p:spPr>
        <p:txBody>
          <a:bodyPr/>
          <a:lstStyle>
            <a:lvl1pPr>
              <a:defRPr/>
            </a:lvl1pPr>
          </a:lstStyle>
          <a:p>
            <a:r>
              <a:rPr lang="en-US" dirty="0"/>
              <a:t>[Slide title]</a:t>
            </a:r>
          </a:p>
        </p:txBody>
      </p:sp>
      <p:sp>
        <p:nvSpPr>
          <p:cNvPr id="11" name="Subtitle 2">
            <a:extLst>
              <a:ext uri="{FF2B5EF4-FFF2-40B4-BE49-F238E27FC236}">
                <a16:creationId xmlns:a16="http://schemas.microsoft.com/office/drawing/2014/main" id="{42F08066-BCE7-3945-BE4E-1DEA43569B7F}"/>
              </a:ext>
            </a:extLst>
          </p:cNvPr>
          <p:cNvSpPr>
            <a:spLocks noGrp="1"/>
          </p:cNvSpPr>
          <p:nvPr>
            <p:ph type="subTitle" idx="16" hasCustomPrompt="1"/>
          </p:nvPr>
        </p:nvSpPr>
        <p:spPr>
          <a:xfrm>
            <a:off x="332184" y="933433"/>
            <a:ext cx="8479632" cy="885842"/>
          </a:xfrm>
        </p:spPr>
        <p:txBody>
          <a:bodyPr/>
          <a:lstStyle>
            <a:lvl1pPr marL="0" indent="0" algn="l">
              <a:lnSpc>
                <a:spcPct val="85000"/>
              </a:lnSpc>
              <a:spcBef>
                <a:spcPts val="0"/>
              </a:spcBef>
              <a:spcAft>
                <a:spcPts val="0"/>
              </a:spcAft>
              <a:buNone/>
              <a:defRPr sz="2400" b="0">
                <a:solidFill>
                  <a:schemeClr val="tx1"/>
                </a:solidFill>
              </a:defRPr>
            </a:lvl1pPr>
            <a:lvl2pPr marL="0" indent="0" algn="l">
              <a:lnSpc>
                <a:spcPct val="85000"/>
              </a:lnSpc>
              <a:spcBef>
                <a:spcPts val="0"/>
              </a:spcBef>
              <a:spcAft>
                <a:spcPts val="0"/>
              </a:spcAft>
              <a:buNone/>
              <a:defRPr sz="2400"/>
            </a:lvl2pPr>
            <a:lvl3pPr marL="0" indent="0" algn="l">
              <a:lnSpc>
                <a:spcPct val="85000"/>
              </a:lnSpc>
              <a:spcBef>
                <a:spcPts val="0"/>
              </a:spcBef>
              <a:spcAft>
                <a:spcPts val="0"/>
              </a:spcAft>
              <a:buNone/>
              <a:defRPr sz="2400"/>
            </a:lvl3pPr>
            <a:lvl4pPr marL="0" indent="0" algn="l">
              <a:lnSpc>
                <a:spcPct val="85000"/>
              </a:lnSpc>
              <a:spcBef>
                <a:spcPts val="0"/>
              </a:spcBef>
              <a:spcAft>
                <a:spcPts val="0"/>
              </a:spcAft>
              <a:buNone/>
              <a:defRPr sz="2400"/>
            </a:lvl4pPr>
            <a:lvl5pPr marL="0" indent="0" algn="l">
              <a:lnSpc>
                <a:spcPct val="85000"/>
              </a:lnSpc>
              <a:spcBef>
                <a:spcPts val="0"/>
              </a:spcBef>
              <a:spcAft>
                <a:spcPts val="0"/>
              </a:spcAft>
              <a:buNone/>
              <a:defRPr sz="2400"/>
            </a:lvl5pPr>
            <a:lvl6pPr marL="0" indent="0" algn="l">
              <a:lnSpc>
                <a:spcPct val="85000"/>
              </a:lnSpc>
              <a:spcBef>
                <a:spcPts val="0"/>
              </a:spcBef>
              <a:spcAft>
                <a:spcPts val="0"/>
              </a:spcAft>
              <a:buNone/>
              <a:defRPr sz="2400"/>
            </a:lvl6pPr>
            <a:lvl7pPr marL="0" indent="0" algn="l">
              <a:lnSpc>
                <a:spcPct val="85000"/>
              </a:lnSpc>
              <a:spcBef>
                <a:spcPts val="0"/>
              </a:spcBef>
              <a:spcAft>
                <a:spcPts val="0"/>
              </a:spcAft>
              <a:buNone/>
              <a:defRPr sz="2400"/>
            </a:lvl7pPr>
            <a:lvl8pPr marL="0" indent="0" algn="l">
              <a:lnSpc>
                <a:spcPct val="85000"/>
              </a:lnSpc>
              <a:spcBef>
                <a:spcPts val="0"/>
              </a:spcBef>
              <a:spcAft>
                <a:spcPts val="0"/>
              </a:spcAft>
              <a:buNone/>
              <a:defRPr sz="2400"/>
            </a:lvl8pPr>
            <a:lvl9pPr marL="0" indent="0" algn="l">
              <a:lnSpc>
                <a:spcPct val="85000"/>
              </a:lnSpc>
              <a:spcBef>
                <a:spcPts val="0"/>
              </a:spcBef>
              <a:spcAft>
                <a:spcPts val="0"/>
              </a:spcAft>
              <a:buNone/>
              <a:defRPr sz="2400"/>
            </a:lvl9pPr>
          </a:lstStyle>
          <a:p>
            <a:r>
              <a:rPr lang="en-US" dirty="0"/>
              <a:t>[Optional slide subtitle]</a:t>
            </a:r>
          </a:p>
        </p:txBody>
      </p:sp>
      <p:sp>
        <p:nvSpPr>
          <p:cNvPr id="3" name="Content Placeholder 2"/>
          <p:cNvSpPr>
            <a:spLocks noGrp="1"/>
          </p:cNvSpPr>
          <p:nvPr>
            <p:ph sz="half" idx="1" hasCustomPrompt="1"/>
          </p:nvPr>
        </p:nvSpPr>
        <p:spPr>
          <a:xfrm>
            <a:off x="332185" y="2103438"/>
            <a:ext cx="1917000" cy="4068762"/>
          </a:xfrm>
        </p:spPr>
        <p:txBody>
          <a:bodyPr/>
          <a:lstStyle>
            <a:lvl5pP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4" name="Content Placeholder 3"/>
          <p:cNvSpPr>
            <a:spLocks noGrp="1"/>
          </p:cNvSpPr>
          <p:nvPr>
            <p:ph sz="half" idx="2" hasCustomPrompt="1"/>
          </p:nvPr>
        </p:nvSpPr>
        <p:spPr>
          <a:xfrm>
            <a:off x="2520460" y="2103438"/>
            <a:ext cx="1917000" cy="4068762"/>
          </a:xfrm>
        </p:spPr>
        <p:txBody>
          <a:bodyPr/>
          <a:lstStyle>
            <a:lvl5pP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6" name="Content Placeholder 4"/>
          <p:cNvSpPr>
            <a:spLocks noGrp="1"/>
          </p:cNvSpPr>
          <p:nvPr>
            <p:ph sz="half" idx="13" hasCustomPrompt="1"/>
          </p:nvPr>
        </p:nvSpPr>
        <p:spPr>
          <a:xfrm>
            <a:off x="4706541" y="2103438"/>
            <a:ext cx="1917000" cy="4068762"/>
          </a:xfrm>
        </p:spPr>
        <p:txBody>
          <a:bodyPr/>
          <a:lstStyle>
            <a:lvl5pP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7" name="Content Placeholder 5"/>
          <p:cNvSpPr>
            <a:spLocks noGrp="1"/>
          </p:cNvSpPr>
          <p:nvPr>
            <p:ph sz="half" idx="14" hasCustomPrompt="1"/>
          </p:nvPr>
        </p:nvSpPr>
        <p:spPr>
          <a:xfrm>
            <a:off x="6892622" y="2103438"/>
            <a:ext cx="1917000" cy="4068762"/>
          </a:xfrm>
        </p:spPr>
        <p:txBody>
          <a:bodyPr/>
          <a:lstStyle>
            <a:lvl5pP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15" name="Presentation Footer">
            <a:extLst>
              <a:ext uri="{FF2B5EF4-FFF2-40B4-BE49-F238E27FC236}">
                <a16:creationId xmlns:a16="http://schemas.microsoft.com/office/drawing/2014/main" id="{7A38251C-F0F6-4C4E-90EA-046EBE3900D2}"/>
              </a:ext>
            </a:extLst>
          </p:cNvPr>
          <p:cNvSpPr>
            <a:spLocks noGrp="1"/>
          </p:cNvSpPr>
          <p:nvPr>
            <p:ph type="ftr" sz="quarter" idx="17"/>
          </p:nvPr>
        </p:nvSpPr>
        <p:spPr>
          <a:xfrm>
            <a:off x="332184" y="6355080"/>
            <a:ext cx="4105276" cy="137160"/>
          </a:xfrm>
        </p:spPr>
        <p:txBody>
          <a:bodyPr/>
          <a:lstStyle/>
          <a:p>
            <a:pPr algn="l"/>
            <a:endParaRPr lang="en-US" dirty="0"/>
          </a:p>
        </p:txBody>
      </p:sp>
      <p:sp>
        <p:nvSpPr>
          <p:cNvPr id="16" name="Date">
            <a:extLst>
              <a:ext uri="{FF2B5EF4-FFF2-40B4-BE49-F238E27FC236}">
                <a16:creationId xmlns:a16="http://schemas.microsoft.com/office/drawing/2014/main" id="{D1CEFF90-96A0-43B5-A905-C1B1E995A889}"/>
              </a:ext>
            </a:extLst>
          </p:cNvPr>
          <p:cNvSpPr>
            <a:spLocks noGrp="1"/>
          </p:cNvSpPr>
          <p:nvPr>
            <p:ph type="dt" sz="half" idx="12"/>
          </p:nvPr>
        </p:nvSpPr>
        <p:spPr>
          <a:xfrm>
            <a:off x="7488222" y="6355080"/>
            <a:ext cx="1323594" cy="137160"/>
          </a:xfrm>
        </p:spPr>
        <p:txBody>
          <a:bodyPr/>
          <a:lstStyle/>
          <a:p>
            <a:endParaRPr lang="en-US" dirty="0"/>
          </a:p>
        </p:txBody>
      </p:sp>
      <p:sp>
        <p:nvSpPr>
          <p:cNvPr id="17" name="Slide Number">
            <a:extLst>
              <a:ext uri="{FF2B5EF4-FFF2-40B4-BE49-F238E27FC236}">
                <a16:creationId xmlns:a16="http://schemas.microsoft.com/office/drawing/2014/main" id="{9026E04C-2403-4D04-9506-C1AEDD8BEC5B}"/>
              </a:ext>
            </a:extLst>
          </p:cNvPr>
          <p:cNvSpPr>
            <a:spLocks noGrp="1"/>
          </p:cNvSpPr>
          <p:nvPr>
            <p:ph type="sldNum" sz="quarter" idx="11"/>
          </p:nvPr>
        </p:nvSpPr>
        <p:spPr>
          <a:xfrm>
            <a:off x="7488222" y="6492240"/>
            <a:ext cx="1323594" cy="137160"/>
          </a:xfrm>
        </p:spPr>
        <p:txBody>
          <a:bodyPr/>
          <a:lstStyle/>
          <a:p>
            <a:fld id="{7870704B-CE94-48CC-AF30-84932A1262A7}" type="slidenum">
              <a:rPr lang="en-US" smtClean="0"/>
              <a:pPr/>
              <a:t>‹#›</a:t>
            </a:fld>
            <a:endParaRPr lang="en-US" dirty="0"/>
          </a:p>
        </p:txBody>
      </p:sp>
    </p:spTree>
    <p:extLst>
      <p:ext uri="{BB962C8B-B14F-4D97-AF65-F5344CB8AC3E}">
        <p14:creationId xmlns:p14="http://schemas.microsoft.com/office/powerpoint/2010/main" val="254347932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Five Content">
    <p:spTree>
      <p:nvGrpSpPr>
        <p:cNvPr id="1" name=""/>
        <p:cNvGrpSpPr/>
        <p:nvPr/>
      </p:nvGrpSpPr>
      <p:grpSpPr>
        <a:xfrm>
          <a:off x="0" y="0"/>
          <a:ext cx="0" cy="0"/>
          <a:chOff x="0" y="0"/>
          <a:chExt cx="0" cy="0"/>
        </a:xfrm>
      </p:grpSpPr>
      <p:sp>
        <p:nvSpPr>
          <p:cNvPr id="10" name="Title 1"/>
          <p:cNvSpPr>
            <a:spLocks noGrp="1"/>
          </p:cNvSpPr>
          <p:nvPr>
            <p:ph type="title" hasCustomPrompt="1"/>
          </p:nvPr>
        </p:nvSpPr>
        <p:spPr>
          <a:xfrm>
            <a:off x="332185" y="432001"/>
            <a:ext cx="8479631" cy="1387275"/>
          </a:xfrm>
        </p:spPr>
        <p:txBody>
          <a:bodyPr/>
          <a:lstStyle>
            <a:lvl1pPr>
              <a:defRPr/>
            </a:lvl1pPr>
          </a:lstStyle>
          <a:p>
            <a:r>
              <a:rPr lang="en-US" dirty="0"/>
              <a:t>[Slide title]</a:t>
            </a:r>
          </a:p>
        </p:txBody>
      </p:sp>
      <p:sp>
        <p:nvSpPr>
          <p:cNvPr id="3" name="Content Placeholder 2"/>
          <p:cNvSpPr>
            <a:spLocks noGrp="1"/>
          </p:cNvSpPr>
          <p:nvPr>
            <p:ph sz="half" idx="1"/>
          </p:nvPr>
        </p:nvSpPr>
        <p:spPr>
          <a:xfrm>
            <a:off x="332185" y="2103438"/>
            <a:ext cx="1479600" cy="406876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2082784" y="2103438"/>
            <a:ext cx="1479600" cy="406876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4"/>
          <p:cNvSpPr>
            <a:spLocks noGrp="1"/>
          </p:cNvSpPr>
          <p:nvPr>
            <p:ph sz="half" idx="13"/>
          </p:nvPr>
        </p:nvSpPr>
        <p:spPr>
          <a:xfrm>
            <a:off x="3833383" y="2103438"/>
            <a:ext cx="1479600" cy="406876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5"/>
          <p:cNvSpPr>
            <a:spLocks noGrp="1"/>
          </p:cNvSpPr>
          <p:nvPr>
            <p:ph sz="half" idx="14"/>
          </p:nvPr>
        </p:nvSpPr>
        <p:spPr>
          <a:xfrm>
            <a:off x="5583982" y="2103438"/>
            <a:ext cx="1479600" cy="406876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Content Placeholder 6"/>
          <p:cNvSpPr>
            <a:spLocks noGrp="1"/>
          </p:cNvSpPr>
          <p:nvPr>
            <p:ph sz="half" idx="15"/>
          </p:nvPr>
        </p:nvSpPr>
        <p:spPr>
          <a:xfrm>
            <a:off x="7334582" y="2103438"/>
            <a:ext cx="1479600" cy="406876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Presentation Footer">
            <a:extLst>
              <a:ext uri="{FF2B5EF4-FFF2-40B4-BE49-F238E27FC236}">
                <a16:creationId xmlns:a16="http://schemas.microsoft.com/office/drawing/2014/main" id="{2361EBB0-BC2B-4110-AFF0-9612E9BCBE69}"/>
              </a:ext>
            </a:extLst>
          </p:cNvPr>
          <p:cNvSpPr>
            <a:spLocks noGrp="1"/>
          </p:cNvSpPr>
          <p:nvPr>
            <p:ph type="ftr" sz="quarter" idx="16"/>
          </p:nvPr>
        </p:nvSpPr>
        <p:spPr>
          <a:xfrm>
            <a:off x="332184" y="6355080"/>
            <a:ext cx="4105276" cy="137160"/>
          </a:xfrm>
        </p:spPr>
        <p:txBody>
          <a:bodyPr/>
          <a:lstStyle/>
          <a:p>
            <a:pPr algn="l"/>
            <a:endParaRPr lang="en-US" dirty="0"/>
          </a:p>
        </p:txBody>
      </p:sp>
      <p:sp>
        <p:nvSpPr>
          <p:cNvPr id="16" name="Date">
            <a:extLst>
              <a:ext uri="{FF2B5EF4-FFF2-40B4-BE49-F238E27FC236}">
                <a16:creationId xmlns:a16="http://schemas.microsoft.com/office/drawing/2014/main" id="{B2E9937C-7E30-4F8A-B2DC-3CABA59F5C8F}"/>
              </a:ext>
            </a:extLst>
          </p:cNvPr>
          <p:cNvSpPr>
            <a:spLocks noGrp="1"/>
          </p:cNvSpPr>
          <p:nvPr>
            <p:ph type="dt" sz="half" idx="12"/>
          </p:nvPr>
        </p:nvSpPr>
        <p:spPr>
          <a:xfrm>
            <a:off x="7488222" y="6355080"/>
            <a:ext cx="1323594" cy="137160"/>
          </a:xfrm>
        </p:spPr>
        <p:txBody>
          <a:bodyPr/>
          <a:lstStyle/>
          <a:p>
            <a:endParaRPr lang="en-US" dirty="0"/>
          </a:p>
        </p:txBody>
      </p:sp>
      <p:sp>
        <p:nvSpPr>
          <p:cNvPr id="17" name="Slide Number">
            <a:extLst>
              <a:ext uri="{FF2B5EF4-FFF2-40B4-BE49-F238E27FC236}">
                <a16:creationId xmlns:a16="http://schemas.microsoft.com/office/drawing/2014/main" id="{5289CCE2-B31E-4A52-83B1-71AE544EE294}"/>
              </a:ext>
            </a:extLst>
          </p:cNvPr>
          <p:cNvSpPr>
            <a:spLocks noGrp="1"/>
          </p:cNvSpPr>
          <p:nvPr>
            <p:ph type="sldNum" sz="quarter" idx="11"/>
          </p:nvPr>
        </p:nvSpPr>
        <p:spPr>
          <a:xfrm>
            <a:off x="7488222" y="6492240"/>
            <a:ext cx="1323594" cy="137160"/>
          </a:xfrm>
        </p:spPr>
        <p:txBody>
          <a:bodyPr/>
          <a:lstStyle/>
          <a:p>
            <a:fld id="{7870704B-CE94-48CC-AF30-84932A1262A7}" type="slidenum">
              <a:rPr lang="en-US" smtClean="0"/>
              <a:pPr/>
              <a:t>‹#›</a:t>
            </a:fld>
            <a:endParaRPr lang="en-US" dirty="0"/>
          </a:p>
        </p:txBody>
      </p:sp>
    </p:spTree>
    <p:extLst>
      <p:ext uri="{BB962C8B-B14F-4D97-AF65-F5344CB8AC3E}">
        <p14:creationId xmlns:p14="http://schemas.microsoft.com/office/powerpoint/2010/main" val="104570719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Five Content - Subtitle">
    <p:spTree>
      <p:nvGrpSpPr>
        <p:cNvPr id="1" name=""/>
        <p:cNvGrpSpPr/>
        <p:nvPr/>
      </p:nvGrpSpPr>
      <p:grpSpPr>
        <a:xfrm>
          <a:off x="0" y="0"/>
          <a:ext cx="0" cy="0"/>
          <a:chOff x="0" y="0"/>
          <a:chExt cx="0" cy="0"/>
        </a:xfrm>
      </p:grpSpPr>
      <p:sp>
        <p:nvSpPr>
          <p:cNvPr id="11" name="Title 1"/>
          <p:cNvSpPr>
            <a:spLocks noGrp="1"/>
          </p:cNvSpPr>
          <p:nvPr>
            <p:ph type="title" hasCustomPrompt="1"/>
          </p:nvPr>
        </p:nvSpPr>
        <p:spPr>
          <a:xfrm>
            <a:off x="332185" y="430514"/>
            <a:ext cx="8479631" cy="502920"/>
          </a:xfrm>
        </p:spPr>
        <p:txBody>
          <a:bodyPr/>
          <a:lstStyle>
            <a:lvl1pPr>
              <a:defRPr/>
            </a:lvl1pPr>
          </a:lstStyle>
          <a:p>
            <a:r>
              <a:rPr lang="en-US" dirty="0"/>
              <a:t>[Slide title]</a:t>
            </a:r>
          </a:p>
        </p:txBody>
      </p:sp>
      <p:sp>
        <p:nvSpPr>
          <p:cNvPr id="12" name="Subtitle 2">
            <a:extLst>
              <a:ext uri="{FF2B5EF4-FFF2-40B4-BE49-F238E27FC236}">
                <a16:creationId xmlns:a16="http://schemas.microsoft.com/office/drawing/2014/main" id="{BCBFC701-7287-1F4F-B6FA-1BECCBF324C6}"/>
              </a:ext>
            </a:extLst>
          </p:cNvPr>
          <p:cNvSpPr>
            <a:spLocks noGrp="1"/>
          </p:cNvSpPr>
          <p:nvPr>
            <p:ph type="subTitle" idx="16" hasCustomPrompt="1"/>
          </p:nvPr>
        </p:nvSpPr>
        <p:spPr>
          <a:xfrm>
            <a:off x="332184" y="933433"/>
            <a:ext cx="8479632" cy="885842"/>
          </a:xfrm>
        </p:spPr>
        <p:txBody>
          <a:bodyPr/>
          <a:lstStyle>
            <a:lvl1pPr marL="0" indent="0" algn="l">
              <a:lnSpc>
                <a:spcPct val="85000"/>
              </a:lnSpc>
              <a:spcBef>
                <a:spcPts val="0"/>
              </a:spcBef>
              <a:spcAft>
                <a:spcPts val="0"/>
              </a:spcAft>
              <a:buNone/>
              <a:defRPr sz="2400" b="0">
                <a:solidFill>
                  <a:schemeClr val="tx1"/>
                </a:solidFill>
              </a:defRPr>
            </a:lvl1pPr>
            <a:lvl2pPr marL="0" indent="0" algn="l">
              <a:lnSpc>
                <a:spcPct val="85000"/>
              </a:lnSpc>
              <a:spcBef>
                <a:spcPts val="0"/>
              </a:spcBef>
              <a:spcAft>
                <a:spcPts val="0"/>
              </a:spcAft>
              <a:buNone/>
              <a:defRPr sz="2400"/>
            </a:lvl2pPr>
            <a:lvl3pPr marL="0" indent="0" algn="l">
              <a:lnSpc>
                <a:spcPct val="85000"/>
              </a:lnSpc>
              <a:spcBef>
                <a:spcPts val="0"/>
              </a:spcBef>
              <a:spcAft>
                <a:spcPts val="0"/>
              </a:spcAft>
              <a:buNone/>
              <a:defRPr sz="2400"/>
            </a:lvl3pPr>
            <a:lvl4pPr marL="0" indent="0" algn="l">
              <a:lnSpc>
                <a:spcPct val="85000"/>
              </a:lnSpc>
              <a:spcBef>
                <a:spcPts val="0"/>
              </a:spcBef>
              <a:spcAft>
                <a:spcPts val="0"/>
              </a:spcAft>
              <a:buNone/>
              <a:defRPr sz="2400"/>
            </a:lvl4pPr>
            <a:lvl5pPr marL="0" indent="0" algn="l">
              <a:lnSpc>
                <a:spcPct val="85000"/>
              </a:lnSpc>
              <a:spcBef>
                <a:spcPts val="0"/>
              </a:spcBef>
              <a:spcAft>
                <a:spcPts val="0"/>
              </a:spcAft>
              <a:buNone/>
              <a:defRPr sz="2400"/>
            </a:lvl5pPr>
            <a:lvl6pPr marL="0" indent="0" algn="l">
              <a:lnSpc>
                <a:spcPct val="85000"/>
              </a:lnSpc>
              <a:spcBef>
                <a:spcPts val="0"/>
              </a:spcBef>
              <a:spcAft>
                <a:spcPts val="0"/>
              </a:spcAft>
              <a:buNone/>
              <a:defRPr sz="2400"/>
            </a:lvl6pPr>
            <a:lvl7pPr marL="0" indent="0" algn="l">
              <a:lnSpc>
                <a:spcPct val="85000"/>
              </a:lnSpc>
              <a:spcBef>
                <a:spcPts val="0"/>
              </a:spcBef>
              <a:spcAft>
                <a:spcPts val="0"/>
              </a:spcAft>
              <a:buNone/>
              <a:defRPr sz="2400"/>
            </a:lvl7pPr>
            <a:lvl8pPr marL="0" indent="0" algn="l">
              <a:lnSpc>
                <a:spcPct val="85000"/>
              </a:lnSpc>
              <a:spcBef>
                <a:spcPts val="0"/>
              </a:spcBef>
              <a:spcAft>
                <a:spcPts val="0"/>
              </a:spcAft>
              <a:buNone/>
              <a:defRPr sz="2400"/>
            </a:lvl8pPr>
            <a:lvl9pPr marL="0" indent="0" algn="l">
              <a:lnSpc>
                <a:spcPct val="85000"/>
              </a:lnSpc>
              <a:spcBef>
                <a:spcPts val="0"/>
              </a:spcBef>
              <a:spcAft>
                <a:spcPts val="0"/>
              </a:spcAft>
              <a:buNone/>
              <a:defRPr sz="2400"/>
            </a:lvl9pPr>
          </a:lstStyle>
          <a:p>
            <a:r>
              <a:rPr lang="en-US" dirty="0"/>
              <a:t>[Optional slide subtitle]</a:t>
            </a:r>
          </a:p>
        </p:txBody>
      </p:sp>
      <p:sp>
        <p:nvSpPr>
          <p:cNvPr id="3" name="Content Placeholder 2"/>
          <p:cNvSpPr>
            <a:spLocks noGrp="1"/>
          </p:cNvSpPr>
          <p:nvPr>
            <p:ph sz="half" idx="1"/>
          </p:nvPr>
        </p:nvSpPr>
        <p:spPr>
          <a:xfrm>
            <a:off x="332185" y="2103438"/>
            <a:ext cx="1479600" cy="406876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2082784" y="2103438"/>
            <a:ext cx="1479600" cy="406876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4"/>
          <p:cNvSpPr>
            <a:spLocks noGrp="1"/>
          </p:cNvSpPr>
          <p:nvPr>
            <p:ph sz="half" idx="13"/>
          </p:nvPr>
        </p:nvSpPr>
        <p:spPr>
          <a:xfrm>
            <a:off x="3833383" y="2103438"/>
            <a:ext cx="1479600" cy="406876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5"/>
          <p:cNvSpPr>
            <a:spLocks noGrp="1"/>
          </p:cNvSpPr>
          <p:nvPr>
            <p:ph sz="half" idx="14"/>
          </p:nvPr>
        </p:nvSpPr>
        <p:spPr>
          <a:xfrm>
            <a:off x="5583982" y="2103438"/>
            <a:ext cx="1479600" cy="406876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Content Placeholder 6"/>
          <p:cNvSpPr>
            <a:spLocks noGrp="1"/>
          </p:cNvSpPr>
          <p:nvPr>
            <p:ph sz="half" idx="15"/>
          </p:nvPr>
        </p:nvSpPr>
        <p:spPr>
          <a:xfrm>
            <a:off x="7334582" y="2103438"/>
            <a:ext cx="1479600" cy="406876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6" name="Presentation Footer">
            <a:extLst>
              <a:ext uri="{FF2B5EF4-FFF2-40B4-BE49-F238E27FC236}">
                <a16:creationId xmlns:a16="http://schemas.microsoft.com/office/drawing/2014/main" id="{EBE12295-1610-4511-8950-3D9E038E4C95}"/>
              </a:ext>
            </a:extLst>
          </p:cNvPr>
          <p:cNvSpPr>
            <a:spLocks noGrp="1"/>
          </p:cNvSpPr>
          <p:nvPr>
            <p:ph type="ftr" sz="quarter" idx="17"/>
          </p:nvPr>
        </p:nvSpPr>
        <p:spPr>
          <a:xfrm>
            <a:off x="332184" y="6355080"/>
            <a:ext cx="4105276" cy="137160"/>
          </a:xfrm>
        </p:spPr>
        <p:txBody>
          <a:bodyPr/>
          <a:lstStyle/>
          <a:p>
            <a:pPr algn="l"/>
            <a:endParaRPr lang="en-US" dirty="0"/>
          </a:p>
        </p:txBody>
      </p:sp>
      <p:sp>
        <p:nvSpPr>
          <p:cNvPr id="17" name="Date">
            <a:extLst>
              <a:ext uri="{FF2B5EF4-FFF2-40B4-BE49-F238E27FC236}">
                <a16:creationId xmlns:a16="http://schemas.microsoft.com/office/drawing/2014/main" id="{6226A18B-2E48-47C8-8231-AE2C5DF4E67A}"/>
              </a:ext>
            </a:extLst>
          </p:cNvPr>
          <p:cNvSpPr>
            <a:spLocks noGrp="1"/>
          </p:cNvSpPr>
          <p:nvPr>
            <p:ph type="dt" sz="half" idx="12"/>
          </p:nvPr>
        </p:nvSpPr>
        <p:spPr>
          <a:xfrm>
            <a:off x="7488222" y="6355080"/>
            <a:ext cx="1323594" cy="137160"/>
          </a:xfrm>
        </p:spPr>
        <p:txBody>
          <a:bodyPr/>
          <a:lstStyle/>
          <a:p>
            <a:endParaRPr lang="en-US" dirty="0"/>
          </a:p>
        </p:txBody>
      </p:sp>
      <p:sp>
        <p:nvSpPr>
          <p:cNvPr id="18" name="Slide Number">
            <a:extLst>
              <a:ext uri="{FF2B5EF4-FFF2-40B4-BE49-F238E27FC236}">
                <a16:creationId xmlns:a16="http://schemas.microsoft.com/office/drawing/2014/main" id="{9652FBC2-942D-468E-8FFB-4961241D592A}"/>
              </a:ext>
            </a:extLst>
          </p:cNvPr>
          <p:cNvSpPr>
            <a:spLocks noGrp="1"/>
          </p:cNvSpPr>
          <p:nvPr>
            <p:ph type="sldNum" sz="quarter" idx="11"/>
          </p:nvPr>
        </p:nvSpPr>
        <p:spPr>
          <a:xfrm>
            <a:off x="7488222" y="6492240"/>
            <a:ext cx="1323594" cy="137160"/>
          </a:xfrm>
        </p:spPr>
        <p:txBody>
          <a:bodyPr/>
          <a:lstStyle/>
          <a:p>
            <a:fld id="{7870704B-CE94-48CC-AF30-84932A1262A7}" type="slidenum">
              <a:rPr lang="en-US" smtClean="0"/>
              <a:pPr/>
              <a:t>‹#›</a:t>
            </a:fld>
            <a:endParaRPr lang="en-US" dirty="0"/>
          </a:p>
        </p:txBody>
      </p:sp>
    </p:spTree>
    <p:extLst>
      <p:ext uri="{BB962C8B-B14F-4D97-AF65-F5344CB8AC3E}">
        <p14:creationId xmlns:p14="http://schemas.microsoft.com/office/powerpoint/2010/main" val="312981703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hree Images">
    <p:spTree>
      <p:nvGrpSpPr>
        <p:cNvPr id="1" name=""/>
        <p:cNvGrpSpPr/>
        <p:nvPr/>
      </p:nvGrpSpPr>
      <p:grpSpPr>
        <a:xfrm>
          <a:off x="0" y="0"/>
          <a:ext cx="0" cy="0"/>
          <a:chOff x="0" y="0"/>
          <a:chExt cx="0" cy="0"/>
        </a:xfrm>
      </p:grpSpPr>
      <p:sp>
        <p:nvSpPr>
          <p:cNvPr id="4" name="Title 1"/>
          <p:cNvSpPr>
            <a:spLocks noGrp="1"/>
          </p:cNvSpPr>
          <p:nvPr>
            <p:ph type="title" hasCustomPrompt="1"/>
          </p:nvPr>
        </p:nvSpPr>
        <p:spPr>
          <a:xfrm>
            <a:off x="332185" y="432001"/>
            <a:ext cx="8479631" cy="1387275"/>
          </a:xfrm>
        </p:spPr>
        <p:txBody>
          <a:bodyPr/>
          <a:lstStyle>
            <a:lvl1pPr>
              <a:defRPr/>
            </a:lvl1pPr>
          </a:lstStyle>
          <a:p>
            <a:r>
              <a:rPr lang="en-US" dirty="0"/>
              <a:t>[Slide title]</a:t>
            </a:r>
          </a:p>
        </p:txBody>
      </p:sp>
      <p:sp>
        <p:nvSpPr>
          <p:cNvPr id="10" name="Picture Placeholder 2"/>
          <p:cNvSpPr>
            <a:spLocks noGrp="1"/>
          </p:cNvSpPr>
          <p:nvPr>
            <p:ph type="pic" sz="quarter" idx="13"/>
          </p:nvPr>
        </p:nvSpPr>
        <p:spPr>
          <a:xfrm>
            <a:off x="332184" y="2100263"/>
            <a:ext cx="2646760" cy="3017520"/>
          </a:xfrm>
          <a:solidFill>
            <a:srgbClr val="DEDEDE"/>
          </a:solidFill>
        </p:spPr>
        <p:txBody>
          <a:bodyPr anchor="ctr" anchorCtr="0"/>
          <a:lstStyle>
            <a:lvl1pPr algn="ctr">
              <a:defRPr sz="1200" b="0">
                <a:solidFill>
                  <a:schemeClr val="tx1"/>
                </a:solidFill>
              </a:defRPr>
            </a:lvl1pPr>
          </a:lstStyle>
          <a:p>
            <a:r>
              <a:rPr lang="en-US" dirty="0"/>
              <a:t>Click icon to add picture</a:t>
            </a:r>
          </a:p>
        </p:txBody>
      </p:sp>
      <p:sp>
        <p:nvSpPr>
          <p:cNvPr id="16" name="Picture Placeholder 3"/>
          <p:cNvSpPr>
            <a:spLocks noGrp="1"/>
          </p:cNvSpPr>
          <p:nvPr>
            <p:ph type="pic" sz="quarter" idx="15"/>
          </p:nvPr>
        </p:nvSpPr>
        <p:spPr>
          <a:xfrm>
            <a:off x="3248621" y="2100263"/>
            <a:ext cx="2646760" cy="3017520"/>
          </a:xfrm>
          <a:solidFill>
            <a:srgbClr val="DEDEDE"/>
          </a:solidFill>
        </p:spPr>
        <p:txBody>
          <a:bodyPr anchor="ctr" anchorCtr="0"/>
          <a:lstStyle>
            <a:lvl1pPr algn="ctr">
              <a:defRPr sz="1200" b="0">
                <a:solidFill>
                  <a:schemeClr val="tx1"/>
                </a:solidFill>
              </a:defRPr>
            </a:lvl1pPr>
          </a:lstStyle>
          <a:p>
            <a:r>
              <a:rPr lang="en-US" dirty="0"/>
              <a:t>Click icon to add picture</a:t>
            </a:r>
          </a:p>
        </p:txBody>
      </p:sp>
      <p:sp>
        <p:nvSpPr>
          <p:cNvPr id="18" name="Picture Placeholder 4"/>
          <p:cNvSpPr>
            <a:spLocks noGrp="1"/>
          </p:cNvSpPr>
          <p:nvPr>
            <p:ph type="pic" sz="quarter" idx="17"/>
          </p:nvPr>
        </p:nvSpPr>
        <p:spPr>
          <a:xfrm>
            <a:off x="6165057" y="2100263"/>
            <a:ext cx="2646760" cy="3017520"/>
          </a:xfrm>
          <a:solidFill>
            <a:srgbClr val="DEDEDE"/>
          </a:solidFill>
        </p:spPr>
        <p:txBody>
          <a:bodyPr anchor="ctr" anchorCtr="0"/>
          <a:lstStyle>
            <a:lvl1pPr algn="ctr">
              <a:defRPr sz="1200" b="0">
                <a:solidFill>
                  <a:schemeClr val="tx1"/>
                </a:solidFill>
              </a:defRPr>
            </a:lvl1pPr>
          </a:lstStyle>
          <a:p>
            <a:r>
              <a:rPr lang="en-US" dirty="0"/>
              <a:t>Click icon to add picture</a:t>
            </a:r>
          </a:p>
        </p:txBody>
      </p:sp>
      <p:sp>
        <p:nvSpPr>
          <p:cNvPr id="7" name="Content Placeholder 2">
            <a:extLst>
              <a:ext uri="{FF2B5EF4-FFF2-40B4-BE49-F238E27FC236}">
                <a16:creationId xmlns:a16="http://schemas.microsoft.com/office/drawing/2014/main" id="{CF36C29E-E542-4CF8-8350-7B2993AB9F11}"/>
              </a:ext>
            </a:extLst>
          </p:cNvPr>
          <p:cNvSpPr>
            <a:spLocks noGrp="1"/>
          </p:cNvSpPr>
          <p:nvPr>
            <p:ph sz="quarter" idx="20"/>
          </p:nvPr>
        </p:nvSpPr>
        <p:spPr>
          <a:xfrm>
            <a:off x="332185" y="5280026"/>
            <a:ext cx="2646759" cy="892175"/>
          </a:xfrm>
        </p:spPr>
        <p:txBody>
          <a:bodyPr/>
          <a:lstStyle>
            <a:lvl1pPr>
              <a:defRPr sz="1200"/>
            </a:lvl1pPr>
            <a:lvl2pPr>
              <a:defRPr sz="1600"/>
            </a:lvl2pPr>
            <a:lvl3pPr marL="0" indent="0">
              <a:buNone/>
              <a:defRPr/>
            </a:lvl3pPr>
          </a:lstStyle>
          <a:p>
            <a:pPr lvl="0"/>
            <a:r>
              <a:rPr lang="en-US" dirty="0"/>
              <a:t>Edit Master text styles</a:t>
            </a:r>
          </a:p>
          <a:p>
            <a:pPr lvl="1"/>
            <a:r>
              <a:rPr lang="en-US" dirty="0"/>
              <a:t>Second level</a:t>
            </a:r>
          </a:p>
        </p:txBody>
      </p:sp>
      <p:sp>
        <p:nvSpPr>
          <p:cNvPr id="23" name="Content Placeholder 3">
            <a:extLst>
              <a:ext uri="{FF2B5EF4-FFF2-40B4-BE49-F238E27FC236}">
                <a16:creationId xmlns:a16="http://schemas.microsoft.com/office/drawing/2014/main" id="{5E49564D-E876-4F96-AA36-94443DF6A6B4}"/>
              </a:ext>
            </a:extLst>
          </p:cNvPr>
          <p:cNvSpPr>
            <a:spLocks noGrp="1"/>
          </p:cNvSpPr>
          <p:nvPr>
            <p:ph sz="quarter" idx="21"/>
          </p:nvPr>
        </p:nvSpPr>
        <p:spPr>
          <a:xfrm>
            <a:off x="3248621" y="5280026"/>
            <a:ext cx="2646759" cy="892175"/>
          </a:xfrm>
        </p:spPr>
        <p:txBody>
          <a:bodyPr/>
          <a:lstStyle>
            <a:lvl1pPr>
              <a:defRPr sz="1200"/>
            </a:lvl1pPr>
            <a:lvl2pPr>
              <a:defRPr sz="1600"/>
            </a:lvl2pPr>
            <a:lvl3pPr marL="0" indent="0">
              <a:buNone/>
              <a:defRPr/>
            </a:lvl3pPr>
          </a:lstStyle>
          <a:p>
            <a:pPr lvl="0"/>
            <a:r>
              <a:rPr lang="en-US" dirty="0"/>
              <a:t>Edit Master text styles</a:t>
            </a:r>
          </a:p>
          <a:p>
            <a:pPr lvl="1"/>
            <a:r>
              <a:rPr lang="en-US" dirty="0"/>
              <a:t>Second level</a:t>
            </a:r>
          </a:p>
        </p:txBody>
      </p:sp>
      <p:sp>
        <p:nvSpPr>
          <p:cNvPr id="24" name="Content Placeholder 4">
            <a:extLst>
              <a:ext uri="{FF2B5EF4-FFF2-40B4-BE49-F238E27FC236}">
                <a16:creationId xmlns:a16="http://schemas.microsoft.com/office/drawing/2014/main" id="{D1C35B22-67CB-4342-8F23-814ABE95E981}"/>
              </a:ext>
            </a:extLst>
          </p:cNvPr>
          <p:cNvSpPr>
            <a:spLocks noGrp="1"/>
          </p:cNvSpPr>
          <p:nvPr>
            <p:ph sz="quarter" idx="22"/>
          </p:nvPr>
        </p:nvSpPr>
        <p:spPr>
          <a:xfrm>
            <a:off x="6165057" y="5280026"/>
            <a:ext cx="2646759" cy="892175"/>
          </a:xfrm>
        </p:spPr>
        <p:txBody>
          <a:bodyPr/>
          <a:lstStyle>
            <a:lvl1pPr>
              <a:defRPr sz="1200"/>
            </a:lvl1pPr>
            <a:lvl2pPr>
              <a:defRPr sz="1600"/>
            </a:lvl2pPr>
            <a:lvl3pPr marL="0" indent="0">
              <a:buNone/>
              <a:defRPr/>
            </a:lvl3pPr>
          </a:lstStyle>
          <a:p>
            <a:pPr lvl="0"/>
            <a:r>
              <a:rPr lang="en-US" dirty="0"/>
              <a:t>Edit Master text styles</a:t>
            </a:r>
          </a:p>
          <a:p>
            <a:pPr lvl="1"/>
            <a:r>
              <a:rPr lang="en-US" dirty="0"/>
              <a:t>Second level</a:t>
            </a:r>
          </a:p>
        </p:txBody>
      </p:sp>
      <p:sp>
        <p:nvSpPr>
          <p:cNvPr id="20" name="Presentation Footer">
            <a:extLst>
              <a:ext uri="{FF2B5EF4-FFF2-40B4-BE49-F238E27FC236}">
                <a16:creationId xmlns:a16="http://schemas.microsoft.com/office/drawing/2014/main" id="{143150FA-7ADA-4D3B-8D83-185C5B9627F8}"/>
              </a:ext>
            </a:extLst>
          </p:cNvPr>
          <p:cNvSpPr>
            <a:spLocks noGrp="1"/>
          </p:cNvSpPr>
          <p:nvPr>
            <p:ph type="ftr" sz="quarter" idx="19"/>
          </p:nvPr>
        </p:nvSpPr>
        <p:spPr>
          <a:xfrm>
            <a:off x="332184" y="6355080"/>
            <a:ext cx="4105276" cy="137160"/>
          </a:xfrm>
        </p:spPr>
        <p:txBody>
          <a:bodyPr/>
          <a:lstStyle/>
          <a:p>
            <a:pPr algn="l"/>
            <a:endParaRPr lang="en-US" dirty="0"/>
          </a:p>
        </p:txBody>
      </p:sp>
      <p:sp>
        <p:nvSpPr>
          <p:cNvPr id="21" name="Date">
            <a:extLst>
              <a:ext uri="{FF2B5EF4-FFF2-40B4-BE49-F238E27FC236}">
                <a16:creationId xmlns:a16="http://schemas.microsoft.com/office/drawing/2014/main" id="{654B51D6-1525-4D38-B225-69AC562201DD}"/>
              </a:ext>
            </a:extLst>
          </p:cNvPr>
          <p:cNvSpPr>
            <a:spLocks noGrp="1"/>
          </p:cNvSpPr>
          <p:nvPr>
            <p:ph type="dt" sz="half" idx="12"/>
          </p:nvPr>
        </p:nvSpPr>
        <p:spPr>
          <a:xfrm>
            <a:off x="7488222" y="6355080"/>
            <a:ext cx="1323594" cy="137160"/>
          </a:xfrm>
        </p:spPr>
        <p:txBody>
          <a:bodyPr/>
          <a:lstStyle/>
          <a:p>
            <a:endParaRPr lang="en-US" dirty="0"/>
          </a:p>
        </p:txBody>
      </p:sp>
      <p:sp>
        <p:nvSpPr>
          <p:cNvPr id="22" name="Slide Number">
            <a:extLst>
              <a:ext uri="{FF2B5EF4-FFF2-40B4-BE49-F238E27FC236}">
                <a16:creationId xmlns:a16="http://schemas.microsoft.com/office/drawing/2014/main" id="{9CE3AF0A-026B-4716-8B65-D5F631540C49}"/>
              </a:ext>
            </a:extLst>
          </p:cNvPr>
          <p:cNvSpPr>
            <a:spLocks noGrp="1"/>
          </p:cNvSpPr>
          <p:nvPr>
            <p:ph type="sldNum" sz="quarter" idx="11"/>
          </p:nvPr>
        </p:nvSpPr>
        <p:spPr>
          <a:xfrm>
            <a:off x="7488222" y="6492240"/>
            <a:ext cx="1323594" cy="137160"/>
          </a:xfrm>
        </p:spPr>
        <p:txBody>
          <a:bodyPr/>
          <a:lstStyle/>
          <a:p>
            <a:fld id="{7870704B-CE94-48CC-AF30-84932A1262A7}" type="slidenum">
              <a:rPr lang="en-US" smtClean="0"/>
              <a:pPr/>
              <a:t>‹#›</a:t>
            </a:fld>
            <a:endParaRPr lang="en-US" dirty="0"/>
          </a:p>
        </p:txBody>
      </p:sp>
    </p:spTree>
    <p:extLst>
      <p:ext uri="{BB962C8B-B14F-4D97-AF65-F5344CB8AC3E}">
        <p14:creationId xmlns:p14="http://schemas.microsoft.com/office/powerpoint/2010/main" val="233532703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hree Images - Subtitle">
    <p:spTree>
      <p:nvGrpSpPr>
        <p:cNvPr id="1" name=""/>
        <p:cNvGrpSpPr/>
        <p:nvPr/>
      </p:nvGrpSpPr>
      <p:grpSpPr>
        <a:xfrm>
          <a:off x="0" y="0"/>
          <a:ext cx="0" cy="0"/>
          <a:chOff x="0" y="0"/>
          <a:chExt cx="0" cy="0"/>
        </a:xfrm>
      </p:grpSpPr>
      <p:sp>
        <p:nvSpPr>
          <p:cNvPr id="14" name="Title 1"/>
          <p:cNvSpPr>
            <a:spLocks noGrp="1"/>
          </p:cNvSpPr>
          <p:nvPr>
            <p:ph type="title" hasCustomPrompt="1"/>
          </p:nvPr>
        </p:nvSpPr>
        <p:spPr>
          <a:xfrm>
            <a:off x="332185" y="430514"/>
            <a:ext cx="8479631" cy="502920"/>
          </a:xfrm>
        </p:spPr>
        <p:txBody>
          <a:bodyPr/>
          <a:lstStyle>
            <a:lvl1pPr>
              <a:defRPr/>
            </a:lvl1pPr>
          </a:lstStyle>
          <a:p>
            <a:r>
              <a:rPr lang="en-US" dirty="0"/>
              <a:t>[Slide title]</a:t>
            </a:r>
          </a:p>
        </p:txBody>
      </p:sp>
      <p:sp>
        <p:nvSpPr>
          <p:cNvPr id="11" name="Subtitle 2">
            <a:extLst>
              <a:ext uri="{FF2B5EF4-FFF2-40B4-BE49-F238E27FC236}">
                <a16:creationId xmlns:a16="http://schemas.microsoft.com/office/drawing/2014/main" id="{5CE153FD-285A-D647-ADE4-833E86A9CF52}"/>
              </a:ext>
            </a:extLst>
          </p:cNvPr>
          <p:cNvSpPr>
            <a:spLocks noGrp="1"/>
          </p:cNvSpPr>
          <p:nvPr>
            <p:ph type="subTitle" idx="24" hasCustomPrompt="1"/>
          </p:nvPr>
        </p:nvSpPr>
        <p:spPr>
          <a:xfrm>
            <a:off x="332184" y="933433"/>
            <a:ext cx="8479632" cy="885842"/>
          </a:xfrm>
        </p:spPr>
        <p:txBody>
          <a:bodyPr/>
          <a:lstStyle>
            <a:lvl1pPr marL="0" indent="0" algn="l">
              <a:lnSpc>
                <a:spcPct val="85000"/>
              </a:lnSpc>
              <a:spcBef>
                <a:spcPts val="0"/>
              </a:spcBef>
              <a:spcAft>
                <a:spcPts val="0"/>
              </a:spcAft>
              <a:buNone/>
              <a:defRPr sz="2400" b="0">
                <a:solidFill>
                  <a:schemeClr val="tx1"/>
                </a:solidFill>
              </a:defRPr>
            </a:lvl1pPr>
            <a:lvl2pPr marL="0" indent="0" algn="l">
              <a:lnSpc>
                <a:spcPct val="85000"/>
              </a:lnSpc>
              <a:spcBef>
                <a:spcPts val="0"/>
              </a:spcBef>
              <a:spcAft>
                <a:spcPts val="0"/>
              </a:spcAft>
              <a:buNone/>
              <a:defRPr sz="2400"/>
            </a:lvl2pPr>
            <a:lvl3pPr marL="0" indent="0" algn="l">
              <a:lnSpc>
                <a:spcPct val="85000"/>
              </a:lnSpc>
              <a:spcBef>
                <a:spcPts val="0"/>
              </a:spcBef>
              <a:spcAft>
                <a:spcPts val="0"/>
              </a:spcAft>
              <a:buNone/>
              <a:defRPr sz="2400"/>
            </a:lvl3pPr>
            <a:lvl4pPr marL="0" indent="0" algn="l">
              <a:lnSpc>
                <a:spcPct val="85000"/>
              </a:lnSpc>
              <a:spcBef>
                <a:spcPts val="0"/>
              </a:spcBef>
              <a:spcAft>
                <a:spcPts val="0"/>
              </a:spcAft>
              <a:buNone/>
              <a:defRPr sz="2400"/>
            </a:lvl4pPr>
            <a:lvl5pPr marL="0" indent="0" algn="l">
              <a:lnSpc>
                <a:spcPct val="85000"/>
              </a:lnSpc>
              <a:spcBef>
                <a:spcPts val="0"/>
              </a:spcBef>
              <a:spcAft>
                <a:spcPts val="0"/>
              </a:spcAft>
              <a:buNone/>
              <a:defRPr sz="2400"/>
            </a:lvl5pPr>
            <a:lvl6pPr marL="0" indent="0" algn="l">
              <a:lnSpc>
                <a:spcPct val="85000"/>
              </a:lnSpc>
              <a:spcBef>
                <a:spcPts val="0"/>
              </a:spcBef>
              <a:spcAft>
                <a:spcPts val="0"/>
              </a:spcAft>
              <a:buNone/>
              <a:defRPr sz="2400"/>
            </a:lvl6pPr>
            <a:lvl7pPr marL="0" indent="0" algn="l">
              <a:lnSpc>
                <a:spcPct val="85000"/>
              </a:lnSpc>
              <a:spcBef>
                <a:spcPts val="0"/>
              </a:spcBef>
              <a:spcAft>
                <a:spcPts val="0"/>
              </a:spcAft>
              <a:buNone/>
              <a:defRPr sz="2400"/>
            </a:lvl7pPr>
            <a:lvl8pPr marL="0" indent="0" algn="l">
              <a:lnSpc>
                <a:spcPct val="85000"/>
              </a:lnSpc>
              <a:spcBef>
                <a:spcPts val="0"/>
              </a:spcBef>
              <a:spcAft>
                <a:spcPts val="0"/>
              </a:spcAft>
              <a:buNone/>
              <a:defRPr sz="2400"/>
            </a:lvl8pPr>
            <a:lvl9pPr marL="0" indent="0" algn="l">
              <a:lnSpc>
                <a:spcPct val="85000"/>
              </a:lnSpc>
              <a:spcBef>
                <a:spcPts val="0"/>
              </a:spcBef>
              <a:spcAft>
                <a:spcPts val="0"/>
              </a:spcAft>
              <a:buNone/>
              <a:defRPr sz="2400"/>
            </a:lvl9pPr>
          </a:lstStyle>
          <a:p>
            <a:r>
              <a:rPr lang="en-US" dirty="0"/>
              <a:t>[Optional slide subtitle]</a:t>
            </a:r>
          </a:p>
        </p:txBody>
      </p:sp>
      <p:sp>
        <p:nvSpPr>
          <p:cNvPr id="10" name="Picture Placeholder 2"/>
          <p:cNvSpPr>
            <a:spLocks noGrp="1"/>
          </p:cNvSpPr>
          <p:nvPr>
            <p:ph type="pic" sz="quarter" idx="13"/>
          </p:nvPr>
        </p:nvSpPr>
        <p:spPr>
          <a:xfrm>
            <a:off x="332184" y="2100263"/>
            <a:ext cx="2646760" cy="3017520"/>
          </a:xfrm>
          <a:solidFill>
            <a:srgbClr val="DEDEDE"/>
          </a:solidFill>
        </p:spPr>
        <p:txBody>
          <a:bodyPr anchor="ctr" anchorCtr="0"/>
          <a:lstStyle>
            <a:lvl1pPr algn="ctr">
              <a:defRPr sz="1200" b="0">
                <a:solidFill>
                  <a:schemeClr val="tx1"/>
                </a:solidFill>
              </a:defRPr>
            </a:lvl1pPr>
          </a:lstStyle>
          <a:p>
            <a:r>
              <a:rPr lang="en-US" dirty="0"/>
              <a:t>Click icon to add picture</a:t>
            </a:r>
          </a:p>
        </p:txBody>
      </p:sp>
      <p:sp>
        <p:nvSpPr>
          <p:cNvPr id="16" name="Picture Placeholder 3"/>
          <p:cNvSpPr>
            <a:spLocks noGrp="1"/>
          </p:cNvSpPr>
          <p:nvPr>
            <p:ph type="pic" sz="quarter" idx="15"/>
          </p:nvPr>
        </p:nvSpPr>
        <p:spPr>
          <a:xfrm>
            <a:off x="3248621" y="2100263"/>
            <a:ext cx="2646760" cy="3017520"/>
          </a:xfrm>
          <a:solidFill>
            <a:srgbClr val="DEDEDE"/>
          </a:solidFill>
        </p:spPr>
        <p:txBody>
          <a:bodyPr anchor="ctr" anchorCtr="0"/>
          <a:lstStyle>
            <a:lvl1pPr algn="ctr">
              <a:defRPr sz="1200" b="0">
                <a:solidFill>
                  <a:schemeClr val="tx1"/>
                </a:solidFill>
              </a:defRPr>
            </a:lvl1pPr>
          </a:lstStyle>
          <a:p>
            <a:r>
              <a:rPr lang="en-US" dirty="0"/>
              <a:t>Click icon to add picture</a:t>
            </a:r>
          </a:p>
        </p:txBody>
      </p:sp>
      <p:sp>
        <p:nvSpPr>
          <p:cNvPr id="18" name="Picture Placeholder 4"/>
          <p:cNvSpPr>
            <a:spLocks noGrp="1"/>
          </p:cNvSpPr>
          <p:nvPr>
            <p:ph type="pic" sz="quarter" idx="17"/>
          </p:nvPr>
        </p:nvSpPr>
        <p:spPr>
          <a:xfrm>
            <a:off x="6165057" y="2100263"/>
            <a:ext cx="2646760" cy="3017520"/>
          </a:xfrm>
          <a:solidFill>
            <a:srgbClr val="DEDEDE"/>
          </a:solidFill>
        </p:spPr>
        <p:txBody>
          <a:bodyPr anchor="ctr" anchorCtr="0"/>
          <a:lstStyle>
            <a:lvl1pPr algn="ctr">
              <a:defRPr sz="1200" b="0">
                <a:solidFill>
                  <a:schemeClr val="tx1"/>
                </a:solidFill>
              </a:defRPr>
            </a:lvl1pPr>
          </a:lstStyle>
          <a:p>
            <a:r>
              <a:rPr lang="en-US" dirty="0"/>
              <a:t>Click icon to add picture</a:t>
            </a:r>
          </a:p>
        </p:txBody>
      </p:sp>
      <p:sp>
        <p:nvSpPr>
          <p:cNvPr id="25" name="Content Placeholder 2">
            <a:extLst>
              <a:ext uri="{FF2B5EF4-FFF2-40B4-BE49-F238E27FC236}">
                <a16:creationId xmlns:a16="http://schemas.microsoft.com/office/drawing/2014/main" id="{DF41A2FF-FB3D-4971-8B6D-3BD731DE5053}"/>
              </a:ext>
            </a:extLst>
          </p:cNvPr>
          <p:cNvSpPr>
            <a:spLocks noGrp="1"/>
          </p:cNvSpPr>
          <p:nvPr>
            <p:ph sz="quarter" idx="20"/>
          </p:nvPr>
        </p:nvSpPr>
        <p:spPr>
          <a:xfrm>
            <a:off x="332185" y="5280026"/>
            <a:ext cx="2646759" cy="892175"/>
          </a:xfrm>
        </p:spPr>
        <p:txBody>
          <a:bodyPr/>
          <a:lstStyle>
            <a:lvl1pPr>
              <a:defRPr sz="1200"/>
            </a:lvl1pPr>
            <a:lvl2pPr>
              <a:defRPr sz="1600"/>
            </a:lvl2pPr>
            <a:lvl3pPr marL="0" indent="0">
              <a:buNone/>
              <a:defRPr/>
            </a:lvl3pPr>
          </a:lstStyle>
          <a:p>
            <a:pPr lvl="0"/>
            <a:r>
              <a:rPr lang="en-US" dirty="0"/>
              <a:t>Edit Master text styles</a:t>
            </a:r>
          </a:p>
          <a:p>
            <a:pPr lvl="1"/>
            <a:r>
              <a:rPr lang="en-US" dirty="0"/>
              <a:t>Second level</a:t>
            </a:r>
          </a:p>
        </p:txBody>
      </p:sp>
      <p:sp>
        <p:nvSpPr>
          <p:cNvPr id="26" name="Content Placeholder 3">
            <a:extLst>
              <a:ext uri="{FF2B5EF4-FFF2-40B4-BE49-F238E27FC236}">
                <a16:creationId xmlns:a16="http://schemas.microsoft.com/office/drawing/2014/main" id="{7662A741-222C-4F6F-9366-53AED64CAC17}"/>
              </a:ext>
            </a:extLst>
          </p:cNvPr>
          <p:cNvSpPr>
            <a:spLocks noGrp="1"/>
          </p:cNvSpPr>
          <p:nvPr>
            <p:ph sz="quarter" idx="21"/>
          </p:nvPr>
        </p:nvSpPr>
        <p:spPr>
          <a:xfrm>
            <a:off x="3248621" y="5280026"/>
            <a:ext cx="2646759" cy="892175"/>
          </a:xfrm>
        </p:spPr>
        <p:txBody>
          <a:bodyPr/>
          <a:lstStyle>
            <a:lvl1pPr>
              <a:defRPr sz="1200"/>
            </a:lvl1pPr>
            <a:lvl2pPr>
              <a:defRPr sz="1600"/>
            </a:lvl2pPr>
            <a:lvl3pPr marL="0" indent="0">
              <a:buNone/>
              <a:defRPr/>
            </a:lvl3pPr>
          </a:lstStyle>
          <a:p>
            <a:pPr lvl="0"/>
            <a:r>
              <a:rPr lang="en-US" dirty="0"/>
              <a:t>Edit Master text styles</a:t>
            </a:r>
          </a:p>
          <a:p>
            <a:pPr lvl="1"/>
            <a:r>
              <a:rPr lang="en-US" dirty="0"/>
              <a:t>Second level</a:t>
            </a:r>
          </a:p>
        </p:txBody>
      </p:sp>
      <p:sp>
        <p:nvSpPr>
          <p:cNvPr id="27" name="Content Placeholder 4">
            <a:extLst>
              <a:ext uri="{FF2B5EF4-FFF2-40B4-BE49-F238E27FC236}">
                <a16:creationId xmlns:a16="http://schemas.microsoft.com/office/drawing/2014/main" id="{2C7502DD-886C-4B7F-ACDF-7765ADE3972C}"/>
              </a:ext>
            </a:extLst>
          </p:cNvPr>
          <p:cNvSpPr>
            <a:spLocks noGrp="1"/>
          </p:cNvSpPr>
          <p:nvPr>
            <p:ph sz="quarter" idx="22"/>
          </p:nvPr>
        </p:nvSpPr>
        <p:spPr>
          <a:xfrm>
            <a:off x="6165057" y="5280026"/>
            <a:ext cx="2646759" cy="892175"/>
          </a:xfrm>
        </p:spPr>
        <p:txBody>
          <a:bodyPr/>
          <a:lstStyle>
            <a:lvl1pPr>
              <a:defRPr sz="1200"/>
            </a:lvl1pPr>
            <a:lvl2pPr>
              <a:defRPr sz="1600"/>
            </a:lvl2pPr>
            <a:lvl3pPr marL="0" indent="0">
              <a:buNone/>
              <a:defRPr/>
            </a:lvl3pPr>
          </a:lstStyle>
          <a:p>
            <a:pPr lvl="0"/>
            <a:r>
              <a:rPr lang="en-US" dirty="0"/>
              <a:t>Edit Master text styles</a:t>
            </a:r>
          </a:p>
          <a:p>
            <a:pPr lvl="1"/>
            <a:r>
              <a:rPr lang="en-US" dirty="0"/>
              <a:t>Second level</a:t>
            </a:r>
          </a:p>
        </p:txBody>
      </p:sp>
      <p:sp>
        <p:nvSpPr>
          <p:cNvPr id="22" name="Presentation Footer">
            <a:extLst>
              <a:ext uri="{FF2B5EF4-FFF2-40B4-BE49-F238E27FC236}">
                <a16:creationId xmlns:a16="http://schemas.microsoft.com/office/drawing/2014/main" id="{E528D06F-5262-4849-B168-CAB133AE792E}"/>
              </a:ext>
            </a:extLst>
          </p:cNvPr>
          <p:cNvSpPr>
            <a:spLocks noGrp="1"/>
          </p:cNvSpPr>
          <p:nvPr>
            <p:ph type="ftr" sz="quarter" idx="25"/>
          </p:nvPr>
        </p:nvSpPr>
        <p:spPr>
          <a:xfrm>
            <a:off x="332184" y="6355080"/>
            <a:ext cx="4105276" cy="137160"/>
          </a:xfrm>
        </p:spPr>
        <p:txBody>
          <a:bodyPr/>
          <a:lstStyle/>
          <a:p>
            <a:pPr algn="l"/>
            <a:endParaRPr lang="en-US" dirty="0"/>
          </a:p>
        </p:txBody>
      </p:sp>
      <p:sp>
        <p:nvSpPr>
          <p:cNvPr id="23" name="Date">
            <a:extLst>
              <a:ext uri="{FF2B5EF4-FFF2-40B4-BE49-F238E27FC236}">
                <a16:creationId xmlns:a16="http://schemas.microsoft.com/office/drawing/2014/main" id="{8844EFB6-E1C5-4C39-8ECF-FB91260B5DAB}"/>
              </a:ext>
            </a:extLst>
          </p:cNvPr>
          <p:cNvSpPr>
            <a:spLocks noGrp="1"/>
          </p:cNvSpPr>
          <p:nvPr>
            <p:ph type="dt" sz="half" idx="12"/>
          </p:nvPr>
        </p:nvSpPr>
        <p:spPr>
          <a:xfrm>
            <a:off x="7488222" y="6355080"/>
            <a:ext cx="1323594" cy="137160"/>
          </a:xfrm>
        </p:spPr>
        <p:txBody>
          <a:bodyPr/>
          <a:lstStyle/>
          <a:p>
            <a:endParaRPr lang="en-US" dirty="0"/>
          </a:p>
        </p:txBody>
      </p:sp>
      <p:sp>
        <p:nvSpPr>
          <p:cNvPr id="24" name="Slide Number">
            <a:extLst>
              <a:ext uri="{FF2B5EF4-FFF2-40B4-BE49-F238E27FC236}">
                <a16:creationId xmlns:a16="http://schemas.microsoft.com/office/drawing/2014/main" id="{238FF94D-6991-41E6-8DF6-656C300803A7}"/>
              </a:ext>
            </a:extLst>
          </p:cNvPr>
          <p:cNvSpPr>
            <a:spLocks noGrp="1"/>
          </p:cNvSpPr>
          <p:nvPr>
            <p:ph type="sldNum" sz="quarter" idx="11"/>
          </p:nvPr>
        </p:nvSpPr>
        <p:spPr>
          <a:xfrm>
            <a:off x="7488222" y="6492240"/>
            <a:ext cx="1323594" cy="137160"/>
          </a:xfrm>
        </p:spPr>
        <p:txBody>
          <a:bodyPr/>
          <a:lstStyle/>
          <a:p>
            <a:fld id="{7870704B-CE94-48CC-AF30-84932A1262A7}" type="slidenum">
              <a:rPr lang="en-US" smtClean="0"/>
              <a:pPr/>
              <a:t>‹#›</a:t>
            </a:fld>
            <a:endParaRPr lang="en-US" dirty="0"/>
          </a:p>
        </p:txBody>
      </p:sp>
    </p:spTree>
    <p:extLst>
      <p:ext uri="{BB962C8B-B14F-4D97-AF65-F5344CB8AC3E}">
        <p14:creationId xmlns:p14="http://schemas.microsoft.com/office/powerpoint/2010/main" val="11274660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Agenda">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32185" y="432001"/>
            <a:ext cx="8479631" cy="1387275"/>
          </a:xfrm>
        </p:spPr>
        <p:txBody>
          <a:bodyPr/>
          <a:lstStyle>
            <a:lvl1pPr>
              <a:defRPr/>
            </a:lvl1pPr>
          </a:lstStyle>
          <a:p>
            <a:r>
              <a:rPr lang="en-US" dirty="0"/>
              <a:t>[Slide title]</a:t>
            </a:r>
          </a:p>
        </p:txBody>
      </p:sp>
      <p:sp>
        <p:nvSpPr>
          <p:cNvPr id="3" name="Content Placeholder 2"/>
          <p:cNvSpPr>
            <a:spLocks noGrp="1"/>
          </p:cNvSpPr>
          <p:nvPr>
            <p:ph idx="1" hasCustomPrompt="1"/>
          </p:nvPr>
        </p:nvSpPr>
        <p:spPr>
          <a:xfrm>
            <a:off x="332185" y="2103120"/>
            <a:ext cx="8479631" cy="4073842"/>
          </a:xfrm>
        </p:spPr>
        <p:txBody>
          <a:bodyPr/>
          <a:lstStyle>
            <a:lvl1pPr marL="730250" indent="-730250">
              <a:lnSpc>
                <a:spcPct val="90000"/>
              </a:lnSpc>
              <a:spcBef>
                <a:spcPts val="0"/>
              </a:spcBef>
              <a:spcAft>
                <a:spcPts val="600"/>
              </a:spcAft>
              <a:buClr>
                <a:schemeClr val="accent1"/>
              </a:buClr>
              <a:buFont typeface="+mj-lt"/>
              <a:buAutoNum type="arabicPeriod"/>
              <a:tabLst>
                <a:tab pos="10623550" algn="r"/>
              </a:tabLst>
              <a:defRPr sz="2800" b="0">
                <a:solidFill>
                  <a:schemeClr val="tx1"/>
                </a:solidFill>
              </a:defRPr>
            </a:lvl1pPr>
            <a:lvl2pPr marL="730250" indent="0">
              <a:buClr>
                <a:schemeClr val="accent4"/>
              </a:buClr>
              <a:buFont typeface="+mj-lt"/>
              <a:buNone/>
              <a:tabLst>
                <a:tab pos="10623550" algn="r"/>
              </a:tabLst>
              <a:defRPr sz="1600"/>
            </a:lvl2pPr>
            <a:lvl3pPr marL="914400" indent="-182563">
              <a:lnSpc>
                <a:spcPct val="100000"/>
              </a:lnSpc>
              <a:tabLst>
                <a:tab pos="10623550" algn="r"/>
              </a:tabLst>
              <a:defRPr/>
            </a:lvl3pPr>
            <a:lvl4pPr marL="1096963" indent="-182563">
              <a:lnSpc>
                <a:spcPct val="100000"/>
              </a:lnSpc>
              <a:tabLst>
                <a:tab pos="10623550" algn="r"/>
              </a:tabLst>
              <a:defRPr/>
            </a:lvl4pPr>
            <a:lvl5pPr marL="1279525" indent="-182563">
              <a:lnSpc>
                <a:spcPct val="100000"/>
              </a:lnSpc>
              <a:tabLst>
                <a:tab pos="10623550" algn="r"/>
              </a:tabLst>
              <a:defRPr/>
            </a:lvl5pPr>
            <a:lvl6pPr marL="1462088" indent="-182563">
              <a:lnSpc>
                <a:spcPct val="100000"/>
              </a:lnSpc>
              <a:tabLst>
                <a:tab pos="10623550" algn="r"/>
              </a:tabLst>
              <a:defRPr/>
            </a:lvl6pPr>
            <a:lvl7pPr marL="1644650" indent="-182563">
              <a:lnSpc>
                <a:spcPct val="100000"/>
              </a:lnSpc>
              <a:tabLst>
                <a:tab pos="10623550" algn="r"/>
              </a:tabLst>
              <a:defRPr/>
            </a:lvl7pPr>
            <a:lvl8pPr marL="1828800" indent="-182563">
              <a:lnSpc>
                <a:spcPct val="100000"/>
              </a:lnSpc>
              <a:tabLst>
                <a:tab pos="10623550" algn="r"/>
              </a:tabLst>
              <a:defRPr/>
            </a:lvl8pPr>
            <a:lvl9pPr marL="2011363" indent="-182563">
              <a:lnSpc>
                <a:spcPct val="100000"/>
              </a:lnSpc>
              <a:tabLst>
                <a:tab pos="10623550" algn="r"/>
              </a:tabLst>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5" name="Presentation Footer">
            <a:extLst>
              <a:ext uri="{FF2B5EF4-FFF2-40B4-BE49-F238E27FC236}">
                <a16:creationId xmlns:a16="http://schemas.microsoft.com/office/drawing/2014/main" id="{B0AE826D-197B-B84E-8B9B-E0610700761D}"/>
              </a:ext>
            </a:extLst>
          </p:cNvPr>
          <p:cNvSpPr>
            <a:spLocks noGrp="1"/>
          </p:cNvSpPr>
          <p:nvPr>
            <p:ph type="ftr" sz="quarter" idx="13"/>
          </p:nvPr>
        </p:nvSpPr>
        <p:spPr/>
        <p:txBody>
          <a:bodyPr/>
          <a:lstStyle/>
          <a:p>
            <a:pPr algn="l"/>
            <a:endParaRPr lang="en-US" dirty="0"/>
          </a:p>
        </p:txBody>
      </p:sp>
      <p:sp>
        <p:nvSpPr>
          <p:cNvPr id="4" name="Date">
            <a:extLst>
              <a:ext uri="{FF2B5EF4-FFF2-40B4-BE49-F238E27FC236}">
                <a16:creationId xmlns:a16="http://schemas.microsoft.com/office/drawing/2014/main" id="{2A29A14A-827E-1247-9162-E763C985ACD0}"/>
              </a:ext>
            </a:extLst>
          </p:cNvPr>
          <p:cNvSpPr>
            <a:spLocks noGrp="1"/>
          </p:cNvSpPr>
          <p:nvPr>
            <p:ph type="dt" sz="half" idx="12"/>
          </p:nvPr>
        </p:nvSpPr>
        <p:spPr/>
        <p:txBody>
          <a:bodyPr/>
          <a:lstStyle/>
          <a:p>
            <a:endParaRPr lang="en-US" dirty="0"/>
          </a:p>
        </p:txBody>
      </p:sp>
      <p:sp>
        <p:nvSpPr>
          <p:cNvPr id="6" name="Slide Number">
            <a:extLst>
              <a:ext uri="{FF2B5EF4-FFF2-40B4-BE49-F238E27FC236}">
                <a16:creationId xmlns:a16="http://schemas.microsoft.com/office/drawing/2014/main" id="{7092926E-C7A2-1946-B74B-5EC49D3EAE3C}"/>
              </a:ext>
            </a:extLst>
          </p:cNvPr>
          <p:cNvSpPr>
            <a:spLocks noGrp="1"/>
          </p:cNvSpPr>
          <p:nvPr>
            <p:ph type="sldNum" sz="quarter" idx="11"/>
          </p:nvPr>
        </p:nvSpPr>
        <p:spPr/>
        <p:txBody>
          <a:bodyPr/>
          <a:lstStyle/>
          <a:p>
            <a:fld id="{7870704B-CE94-48CC-AF30-84932A1262A7}" type="slidenum">
              <a:rPr lang="en-US" smtClean="0"/>
              <a:pPr/>
              <a:t>‹#›</a:t>
            </a:fld>
            <a:endParaRPr lang="en-US" dirty="0"/>
          </a:p>
        </p:txBody>
      </p:sp>
    </p:spTree>
    <p:extLst>
      <p:ext uri="{BB962C8B-B14F-4D97-AF65-F5344CB8AC3E}">
        <p14:creationId xmlns:p14="http://schemas.microsoft.com/office/powerpoint/2010/main" val="212352066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Four Text Boxes for Icons">
    <p:spTree>
      <p:nvGrpSpPr>
        <p:cNvPr id="1" name=""/>
        <p:cNvGrpSpPr/>
        <p:nvPr/>
      </p:nvGrpSpPr>
      <p:grpSpPr>
        <a:xfrm>
          <a:off x="0" y="0"/>
          <a:ext cx="0" cy="0"/>
          <a:chOff x="0" y="0"/>
          <a:chExt cx="0" cy="0"/>
        </a:xfrm>
      </p:grpSpPr>
      <p:sp>
        <p:nvSpPr>
          <p:cNvPr id="4" name="Title 1"/>
          <p:cNvSpPr>
            <a:spLocks noGrp="1"/>
          </p:cNvSpPr>
          <p:nvPr>
            <p:ph type="title" hasCustomPrompt="1"/>
          </p:nvPr>
        </p:nvSpPr>
        <p:spPr>
          <a:xfrm>
            <a:off x="332185" y="432001"/>
            <a:ext cx="8479631" cy="1387275"/>
          </a:xfrm>
        </p:spPr>
        <p:txBody>
          <a:bodyPr/>
          <a:lstStyle>
            <a:lvl1pPr>
              <a:defRPr/>
            </a:lvl1pPr>
          </a:lstStyle>
          <a:p>
            <a:r>
              <a:rPr lang="en-US" dirty="0"/>
              <a:t>[Slide title]</a:t>
            </a:r>
          </a:p>
        </p:txBody>
      </p:sp>
      <p:sp>
        <p:nvSpPr>
          <p:cNvPr id="20" name="Content Placeholder 2">
            <a:extLst>
              <a:ext uri="{FF2B5EF4-FFF2-40B4-BE49-F238E27FC236}">
                <a16:creationId xmlns:a16="http://schemas.microsoft.com/office/drawing/2014/main" id="{5647D158-444C-4C82-ACB0-9AB0A3521F0D}"/>
              </a:ext>
            </a:extLst>
          </p:cNvPr>
          <p:cNvSpPr>
            <a:spLocks noGrp="1"/>
          </p:cNvSpPr>
          <p:nvPr>
            <p:ph sz="quarter" idx="21" hasCustomPrompt="1"/>
          </p:nvPr>
        </p:nvSpPr>
        <p:spPr>
          <a:xfrm>
            <a:off x="335425" y="3429000"/>
            <a:ext cx="1920240" cy="2743200"/>
          </a:xfrm>
        </p:spPr>
        <p:txBody>
          <a:bodyPr/>
          <a:lstStyle>
            <a:lvl1pPr>
              <a:defRPr sz="1200"/>
            </a:lvl1pPr>
            <a:lvl2pPr>
              <a:defRPr sz="1600"/>
            </a:lvl2pPr>
            <a:lvl3pPr marL="0" indent="0">
              <a:buNone/>
              <a:defRPr sz="16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21" name="Content Placeholder 3">
            <a:extLst>
              <a:ext uri="{FF2B5EF4-FFF2-40B4-BE49-F238E27FC236}">
                <a16:creationId xmlns:a16="http://schemas.microsoft.com/office/drawing/2014/main" id="{09E9185D-B5E2-42D8-B0BB-64A240642503}"/>
              </a:ext>
            </a:extLst>
          </p:cNvPr>
          <p:cNvSpPr>
            <a:spLocks noGrp="1"/>
          </p:cNvSpPr>
          <p:nvPr>
            <p:ph sz="quarter" idx="22" hasCustomPrompt="1"/>
          </p:nvPr>
        </p:nvSpPr>
        <p:spPr>
          <a:xfrm>
            <a:off x="2519729" y="3429000"/>
            <a:ext cx="1920240" cy="2743200"/>
          </a:xfrm>
        </p:spPr>
        <p:txBody>
          <a:bodyPr/>
          <a:lstStyle>
            <a:lvl1pPr>
              <a:defRPr sz="1200"/>
            </a:lvl1pPr>
            <a:lvl2pPr>
              <a:defRPr sz="1600"/>
            </a:lvl2pPr>
            <a:lvl3pPr marL="0" indent="0">
              <a:buNone/>
              <a:defRPr sz="16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22" name="Content Placeholder 4">
            <a:extLst>
              <a:ext uri="{FF2B5EF4-FFF2-40B4-BE49-F238E27FC236}">
                <a16:creationId xmlns:a16="http://schemas.microsoft.com/office/drawing/2014/main" id="{4EDDB54A-2316-4869-8165-5986C6003418}"/>
              </a:ext>
            </a:extLst>
          </p:cNvPr>
          <p:cNvSpPr>
            <a:spLocks noGrp="1"/>
          </p:cNvSpPr>
          <p:nvPr>
            <p:ph sz="quarter" idx="23" hasCustomPrompt="1"/>
          </p:nvPr>
        </p:nvSpPr>
        <p:spPr>
          <a:xfrm>
            <a:off x="4707272" y="3429000"/>
            <a:ext cx="1920240" cy="2743200"/>
          </a:xfrm>
        </p:spPr>
        <p:txBody>
          <a:bodyPr/>
          <a:lstStyle>
            <a:lvl1pPr>
              <a:defRPr sz="1200"/>
            </a:lvl1pPr>
            <a:lvl2pPr>
              <a:defRPr sz="1600"/>
            </a:lvl2pPr>
            <a:lvl3pPr marL="0" indent="0">
              <a:buNone/>
              <a:defRPr sz="16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23" name="Content Placeholder 5">
            <a:extLst>
              <a:ext uri="{FF2B5EF4-FFF2-40B4-BE49-F238E27FC236}">
                <a16:creationId xmlns:a16="http://schemas.microsoft.com/office/drawing/2014/main" id="{C944BFAA-989E-4744-AC4B-DF3B93FF7EF7}"/>
              </a:ext>
            </a:extLst>
          </p:cNvPr>
          <p:cNvSpPr>
            <a:spLocks noGrp="1"/>
          </p:cNvSpPr>
          <p:nvPr>
            <p:ph sz="quarter" idx="24" hasCustomPrompt="1"/>
          </p:nvPr>
        </p:nvSpPr>
        <p:spPr>
          <a:xfrm>
            <a:off x="6894816" y="3429000"/>
            <a:ext cx="1920240" cy="2743200"/>
          </a:xfrm>
        </p:spPr>
        <p:txBody>
          <a:bodyPr/>
          <a:lstStyle>
            <a:lvl1pPr>
              <a:defRPr sz="1200"/>
            </a:lvl1pPr>
            <a:lvl2pPr>
              <a:defRPr sz="1600"/>
            </a:lvl2pPr>
            <a:lvl3pPr marL="0" indent="0">
              <a:buNone/>
              <a:defRPr sz="16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14" name="Presentation Footer">
            <a:extLst>
              <a:ext uri="{FF2B5EF4-FFF2-40B4-BE49-F238E27FC236}">
                <a16:creationId xmlns:a16="http://schemas.microsoft.com/office/drawing/2014/main" id="{B9DDE53E-9EDD-4F33-A597-8A2E4C6CBC9C}"/>
              </a:ext>
            </a:extLst>
          </p:cNvPr>
          <p:cNvSpPr>
            <a:spLocks noGrp="1"/>
          </p:cNvSpPr>
          <p:nvPr>
            <p:ph type="ftr" sz="quarter" idx="13"/>
          </p:nvPr>
        </p:nvSpPr>
        <p:spPr>
          <a:xfrm>
            <a:off x="332184" y="6355080"/>
            <a:ext cx="4105276" cy="137160"/>
          </a:xfrm>
        </p:spPr>
        <p:txBody>
          <a:bodyPr/>
          <a:lstStyle/>
          <a:p>
            <a:pPr algn="l"/>
            <a:endParaRPr lang="en-US" dirty="0"/>
          </a:p>
        </p:txBody>
      </p:sp>
      <p:sp>
        <p:nvSpPr>
          <p:cNvPr id="16" name="Date">
            <a:extLst>
              <a:ext uri="{FF2B5EF4-FFF2-40B4-BE49-F238E27FC236}">
                <a16:creationId xmlns:a16="http://schemas.microsoft.com/office/drawing/2014/main" id="{1C6AF745-C28E-4CFB-995D-464989BC2E66}"/>
              </a:ext>
            </a:extLst>
          </p:cNvPr>
          <p:cNvSpPr>
            <a:spLocks noGrp="1"/>
          </p:cNvSpPr>
          <p:nvPr>
            <p:ph type="dt" sz="half" idx="12"/>
          </p:nvPr>
        </p:nvSpPr>
        <p:spPr>
          <a:xfrm>
            <a:off x="7488222" y="6355080"/>
            <a:ext cx="1323594" cy="137160"/>
          </a:xfrm>
        </p:spPr>
        <p:txBody>
          <a:bodyPr/>
          <a:lstStyle/>
          <a:p>
            <a:endParaRPr lang="en-US" dirty="0"/>
          </a:p>
        </p:txBody>
      </p:sp>
      <p:sp>
        <p:nvSpPr>
          <p:cNvPr id="18" name="Slide Number">
            <a:extLst>
              <a:ext uri="{FF2B5EF4-FFF2-40B4-BE49-F238E27FC236}">
                <a16:creationId xmlns:a16="http://schemas.microsoft.com/office/drawing/2014/main" id="{E93105BA-6858-4899-BF66-66DC46BAE1D7}"/>
              </a:ext>
            </a:extLst>
          </p:cNvPr>
          <p:cNvSpPr>
            <a:spLocks noGrp="1"/>
          </p:cNvSpPr>
          <p:nvPr>
            <p:ph type="sldNum" sz="quarter" idx="11"/>
          </p:nvPr>
        </p:nvSpPr>
        <p:spPr>
          <a:xfrm>
            <a:off x="7488222" y="6492240"/>
            <a:ext cx="1323594" cy="137160"/>
          </a:xfrm>
        </p:spPr>
        <p:txBody>
          <a:bodyPr/>
          <a:lstStyle/>
          <a:p>
            <a:fld id="{7870704B-CE94-48CC-AF30-84932A1262A7}" type="slidenum">
              <a:rPr lang="en-US" smtClean="0"/>
              <a:pPr/>
              <a:t>‹#›</a:t>
            </a:fld>
            <a:endParaRPr lang="en-US" dirty="0"/>
          </a:p>
        </p:txBody>
      </p:sp>
    </p:spTree>
    <p:extLst>
      <p:ext uri="{BB962C8B-B14F-4D97-AF65-F5344CB8AC3E}">
        <p14:creationId xmlns:p14="http://schemas.microsoft.com/office/powerpoint/2010/main" val="15937708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Four Text Boxes for Icons - Subtitle">
    <p:spTree>
      <p:nvGrpSpPr>
        <p:cNvPr id="1" name=""/>
        <p:cNvGrpSpPr/>
        <p:nvPr/>
      </p:nvGrpSpPr>
      <p:grpSpPr>
        <a:xfrm>
          <a:off x="0" y="0"/>
          <a:ext cx="0" cy="0"/>
          <a:chOff x="0" y="0"/>
          <a:chExt cx="0" cy="0"/>
        </a:xfrm>
      </p:grpSpPr>
      <p:sp>
        <p:nvSpPr>
          <p:cNvPr id="14" name="Title 1"/>
          <p:cNvSpPr>
            <a:spLocks noGrp="1"/>
          </p:cNvSpPr>
          <p:nvPr>
            <p:ph type="title" hasCustomPrompt="1"/>
          </p:nvPr>
        </p:nvSpPr>
        <p:spPr>
          <a:xfrm>
            <a:off x="332185" y="430514"/>
            <a:ext cx="8479631" cy="502920"/>
          </a:xfrm>
        </p:spPr>
        <p:txBody>
          <a:bodyPr/>
          <a:lstStyle>
            <a:lvl1pPr>
              <a:defRPr/>
            </a:lvl1pPr>
          </a:lstStyle>
          <a:p>
            <a:r>
              <a:rPr lang="en-US" dirty="0"/>
              <a:t>[Slide title]</a:t>
            </a:r>
          </a:p>
        </p:txBody>
      </p:sp>
      <p:sp>
        <p:nvSpPr>
          <p:cNvPr id="9" name="Subtitle 2">
            <a:extLst>
              <a:ext uri="{FF2B5EF4-FFF2-40B4-BE49-F238E27FC236}">
                <a16:creationId xmlns:a16="http://schemas.microsoft.com/office/drawing/2014/main" id="{DA3591F7-EFF5-C649-BCF8-906639EFF4C9}"/>
              </a:ext>
            </a:extLst>
          </p:cNvPr>
          <p:cNvSpPr>
            <a:spLocks noGrp="1"/>
          </p:cNvSpPr>
          <p:nvPr>
            <p:ph type="subTitle" idx="23" hasCustomPrompt="1"/>
          </p:nvPr>
        </p:nvSpPr>
        <p:spPr>
          <a:xfrm>
            <a:off x="332184" y="933433"/>
            <a:ext cx="8479632" cy="885842"/>
          </a:xfrm>
        </p:spPr>
        <p:txBody>
          <a:bodyPr/>
          <a:lstStyle>
            <a:lvl1pPr marL="0" indent="0" algn="l">
              <a:lnSpc>
                <a:spcPct val="85000"/>
              </a:lnSpc>
              <a:spcBef>
                <a:spcPts val="0"/>
              </a:spcBef>
              <a:spcAft>
                <a:spcPts val="0"/>
              </a:spcAft>
              <a:buNone/>
              <a:defRPr sz="2400" b="0">
                <a:solidFill>
                  <a:schemeClr val="tx1"/>
                </a:solidFill>
              </a:defRPr>
            </a:lvl1pPr>
            <a:lvl2pPr marL="0" indent="0" algn="l">
              <a:lnSpc>
                <a:spcPct val="85000"/>
              </a:lnSpc>
              <a:spcBef>
                <a:spcPts val="0"/>
              </a:spcBef>
              <a:spcAft>
                <a:spcPts val="0"/>
              </a:spcAft>
              <a:buNone/>
              <a:defRPr sz="2400"/>
            </a:lvl2pPr>
            <a:lvl3pPr marL="0" indent="0" algn="l">
              <a:lnSpc>
                <a:spcPct val="85000"/>
              </a:lnSpc>
              <a:spcBef>
                <a:spcPts val="0"/>
              </a:spcBef>
              <a:spcAft>
                <a:spcPts val="0"/>
              </a:spcAft>
              <a:buNone/>
              <a:defRPr sz="2400"/>
            </a:lvl3pPr>
            <a:lvl4pPr marL="0" indent="0" algn="l">
              <a:lnSpc>
                <a:spcPct val="85000"/>
              </a:lnSpc>
              <a:spcBef>
                <a:spcPts val="0"/>
              </a:spcBef>
              <a:spcAft>
                <a:spcPts val="0"/>
              </a:spcAft>
              <a:buNone/>
              <a:defRPr sz="2400"/>
            </a:lvl4pPr>
            <a:lvl5pPr marL="0" indent="0" algn="l">
              <a:lnSpc>
                <a:spcPct val="85000"/>
              </a:lnSpc>
              <a:spcBef>
                <a:spcPts val="0"/>
              </a:spcBef>
              <a:spcAft>
                <a:spcPts val="0"/>
              </a:spcAft>
              <a:buNone/>
              <a:defRPr sz="2400"/>
            </a:lvl5pPr>
            <a:lvl6pPr marL="0" indent="0" algn="l">
              <a:lnSpc>
                <a:spcPct val="85000"/>
              </a:lnSpc>
              <a:spcBef>
                <a:spcPts val="0"/>
              </a:spcBef>
              <a:spcAft>
                <a:spcPts val="0"/>
              </a:spcAft>
              <a:buNone/>
              <a:defRPr sz="2400"/>
            </a:lvl6pPr>
            <a:lvl7pPr marL="0" indent="0" algn="l">
              <a:lnSpc>
                <a:spcPct val="85000"/>
              </a:lnSpc>
              <a:spcBef>
                <a:spcPts val="0"/>
              </a:spcBef>
              <a:spcAft>
                <a:spcPts val="0"/>
              </a:spcAft>
              <a:buNone/>
              <a:defRPr sz="2400"/>
            </a:lvl7pPr>
            <a:lvl8pPr marL="0" indent="0" algn="l">
              <a:lnSpc>
                <a:spcPct val="85000"/>
              </a:lnSpc>
              <a:spcBef>
                <a:spcPts val="0"/>
              </a:spcBef>
              <a:spcAft>
                <a:spcPts val="0"/>
              </a:spcAft>
              <a:buNone/>
              <a:defRPr sz="2400"/>
            </a:lvl8pPr>
            <a:lvl9pPr marL="0" indent="0" algn="l">
              <a:lnSpc>
                <a:spcPct val="85000"/>
              </a:lnSpc>
              <a:spcBef>
                <a:spcPts val="0"/>
              </a:spcBef>
              <a:spcAft>
                <a:spcPts val="0"/>
              </a:spcAft>
              <a:buNone/>
              <a:defRPr sz="2400"/>
            </a:lvl9pPr>
          </a:lstStyle>
          <a:p>
            <a:r>
              <a:rPr lang="en-US" dirty="0"/>
              <a:t>[Optional slide subtitle]</a:t>
            </a:r>
          </a:p>
        </p:txBody>
      </p:sp>
      <p:sp>
        <p:nvSpPr>
          <p:cNvPr id="22" name="Content Placeholder 2">
            <a:extLst>
              <a:ext uri="{FF2B5EF4-FFF2-40B4-BE49-F238E27FC236}">
                <a16:creationId xmlns:a16="http://schemas.microsoft.com/office/drawing/2014/main" id="{14F44128-4414-43CF-8270-05DD5E559019}"/>
              </a:ext>
            </a:extLst>
          </p:cNvPr>
          <p:cNvSpPr>
            <a:spLocks noGrp="1"/>
          </p:cNvSpPr>
          <p:nvPr>
            <p:ph sz="quarter" idx="21" hasCustomPrompt="1"/>
          </p:nvPr>
        </p:nvSpPr>
        <p:spPr>
          <a:xfrm>
            <a:off x="335425" y="3429000"/>
            <a:ext cx="1920240" cy="2743200"/>
          </a:xfrm>
        </p:spPr>
        <p:txBody>
          <a:bodyPr/>
          <a:lstStyle>
            <a:lvl1pPr>
              <a:defRPr sz="1200"/>
            </a:lvl1pPr>
            <a:lvl2pPr>
              <a:defRPr sz="1600"/>
            </a:lvl2pPr>
            <a:lvl3pPr marL="0" indent="0">
              <a:buNone/>
              <a:defRPr sz="16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23" name="Content Placeholder 3">
            <a:extLst>
              <a:ext uri="{FF2B5EF4-FFF2-40B4-BE49-F238E27FC236}">
                <a16:creationId xmlns:a16="http://schemas.microsoft.com/office/drawing/2014/main" id="{5550B7EC-9A89-4137-AC2C-8E055967FFC7}"/>
              </a:ext>
            </a:extLst>
          </p:cNvPr>
          <p:cNvSpPr>
            <a:spLocks noGrp="1"/>
          </p:cNvSpPr>
          <p:nvPr>
            <p:ph sz="quarter" idx="22" hasCustomPrompt="1"/>
          </p:nvPr>
        </p:nvSpPr>
        <p:spPr>
          <a:xfrm>
            <a:off x="2519729" y="3429000"/>
            <a:ext cx="1920240" cy="2743200"/>
          </a:xfrm>
        </p:spPr>
        <p:txBody>
          <a:bodyPr/>
          <a:lstStyle>
            <a:lvl1pPr>
              <a:defRPr sz="1200"/>
            </a:lvl1pPr>
            <a:lvl2pPr>
              <a:defRPr sz="1600"/>
            </a:lvl2pPr>
            <a:lvl3pPr marL="0" indent="0">
              <a:buNone/>
              <a:defRPr sz="16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24" name="Content Placeholder 4">
            <a:extLst>
              <a:ext uri="{FF2B5EF4-FFF2-40B4-BE49-F238E27FC236}">
                <a16:creationId xmlns:a16="http://schemas.microsoft.com/office/drawing/2014/main" id="{CAE92F97-7ADC-46A9-8EB2-EF00E7B8C3B0}"/>
              </a:ext>
            </a:extLst>
          </p:cNvPr>
          <p:cNvSpPr>
            <a:spLocks noGrp="1"/>
          </p:cNvSpPr>
          <p:nvPr>
            <p:ph sz="quarter" idx="24" hasCustomPrompt="1"/>
          </p:nvPr>
        </p:nvSpPr>
        <p:spPr>
          <a:xfrm>
            <a:off x="4707272" y="3429000"/>
            <a:ext cx="1920240" cy="2743200"/>
          </a:xfrm>
        </p:spPr>
        <p:txBody>
          <a:bodyPr/>
          <a:lstStyle>
            <a:lvl1pPr>
              <a:defRPr sz="1200"/>
            </a:lvl1pPr>
            <a:lvl2pPr>
              <a:defRPr sz="1600"/>
            </a:lvl2pPr>
            <a:lvl3pPr marL="0" indent="0">
              <a:buNone/>
              <a:defRPr sz="16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25" name="Content Placeholder 5">
            <a:extLst>
              <a:ext uri="{FF2B5EF4-FFF2-40B4-BE49-F238E27FC236}">
                <a16:creationId xmlns:a16="http://schemas.microsoft.com/office/drawing/2014/main" id="{F0AE013A-6661-47CF-A7AF-4541D1BE18D6}"/>
              </a:ext>
            </a:extLst>
          </p:cNvPr>
          <p:cNvSpPr>
            <a:spLocks noGrp="1"/>
          </p:cNvSpPr>
          <p:nvPr>
            <p:ph sz="quarter" idx="25" hasCustomPrompt="1"/>
          </p:nvPr>
        </p:nvSpPr>
        <p:spPr>
          <a:xfrm>
            <a:off x="6894816" y="3429000"/>
            <a:ext cx="1920240" cy="2743200"/>
          </a:xfrm>
        </p:spPr>
        <p:txBody>
          <a:bodyPr/>
          <a:lstStyle>
            <a:lvl1pPr>
              <a:defRPr sz="1200"/>
            </a:lvl1pPr>
            <a:lvl2pPr>
              <a:defRPr sz="1600"/>
            </a:lvl2pPr>
            <a:lvl3pPr marL="0" indent="0">
              <a:buNone/>
              <a:defRPr sz="16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18" name="Presentation Footer">
            <a:extLst>
              <a:ext uri="{FF2B5EF4-FFF2-40B4-BE49-F238E27FC236}">
                <a16:creationId xmlns:a16="http://schemas.microsoft.com/office/drawing/2014/main" id="{476632F6-66EA-4654-B66C-2F08C8E1CEB5}"/>
              </a:ext>
            </a:extLst>
          </p:cNvPr>
          <p:cNvSpPr>
            <a:spLocks noGrp="1"/>
          </p:cNvSpPr>
          <p:nvPr>
            <p:ph type="ftr" sz="quarter" idx="13"/>
          </p:nvPr>
        </p:nvSpPr>
        <p:spPr>
          <a:xfrm>
            <a:off x="332184" y="6355080"/>
            <a:ext cx="4105276" cy="137160"/>
          </a:xfrm>
        </p:spPr>
        <p:txBody>
          <a:bodyPr/>
          <a:lstStyle/>
          <a:p>
            <a:pPr algn="l"/>
            <a:endParaRPr lang="en-US" dirty="0"/>
          </a:p>
        </p:txBody>
      </p:sp>
      <p:sp>
        <p:nvSpPr>
          <p:cNvPr id="20" name="Date">
            <a:extLst>
              <a:ext uri="{FF2B5EF4-FFF2-40B4-BE49-F238E27FC236}">
                <a16:creationId xmlns:a16="http://schemas.microsoft.com/office/drawing/2014/main" id="{8B148D9B-4228-4F7F-B491-CFE84F85C04A}"/>
              </a:ext>
            </a:extLst>
          </p:cNvPr>
          <p:cNvSpPr>
            <a:spLocks noGrp="1"/>
          </p:cNvSpPr>
          <p:nvPr>
            <p:ph type="dt" sz="half" idx="12"/>
          </p:nvPr>
        </p:nvSpPr>
        <p:spPr>
          <a:xfrm>
            <a:off x="7488222" y="6355080"/>
            <a:ext cx="1323594" cy="137160"/>
          </a:xfrm>
        </p:spPr>
        <p:txBody>
          <a:bodyPr/>
          <a:lstStyle/>
          <a:p>
            <a:endParaRPr lang="en-US" dirty="0"/>
          </a:p>
        </p:txBody>
      </p:sp>
      <p:sp>
        <p:nvSpPr>
          <p:cNvPr id="21" name="Slide Number">
            <a:extLst>
              <a:ext uri="{FF2B5EF4-FFF2-40B4-BE49-F238E27FC236}">
                <a16:creationId xmlns:a16="http://schemas.microsoft.com/office/drawing/2014/main" id="{309E4F0E-DE98-4D2A-9BFB-DA7217D32733}"/>
              </a:ext>
            </a:extLst>
          </p:cNvPr>
          <p:cNvSpPr>
            <a:spLocks noGrp="1"/>
          </p:cNvSpPr>
          <p:nvPr>
            <p:ph type="sldNum" sz="quarter" idx="11"/>
          </p:nvPr>
        </p:nvSpPr>
        <p:spPr>
          <a:xfrm>
            <a:off x="7488222" y="6492240"/>
            <a:ext cx="1323594" cy="137160"/>
          </a:xfrm>
        </p:spPr>
        <p:txBody>
          <a:bodyPr/>
          <a:lstStyle/>
          <a:p>
            <a:fld id="{7870704B-CE94-48CC-AF30-84932A1262A7}" type="slidenum">
              <a:rPr lang="en-US" smtClean="0"/>
              <a:pPr/>
              <a:t>‹#›</a:t>
            </a:fld>
            <a:endParaRPr lang="en-US" dirty="0"/>
          </a:p>
        </p:txBody>
      </p:sp>
    </p:spTree>
    <p:extLst>
      <p:ext uri="{BB962C8B-B14F-4D97-AF65-F5344CB8AC3E}">
        <p14:creationId xmlns:p14="http://schemas.microsoft.com/office/powerpoint/2010/main" val="7269704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Four Team Images">
    <p:spTree>
      <p:nvGrpSpPr>
        <p:cNvPr id="1" name=""/>
        <p:cNvGrpSpPr/>
        <p:nvPr/>
      </p:nvGrpSpPr>
      <p:grpSpPr>
        <a:xfrm>
          <a:off x="0" y="0"/>
          <a:ext cx="0" cy="0"/>
          <a:chOff x="0" y="0"/>
          <a:chExt cx="0" cy="0"/>
        </a:xfrm>
      </p:grpSpPr>
      <p:sp>
        <p:nvSpPr>
          <p:cNvPr id="4" name="Title 1"/>
          <p:cNvSpPr>
            <a:spLocks noGrp="1"/>
          </p:cNvSpPr>
          <p:nvPr>
            <p:ph type="title" hasCustomPrompt="1"/>
          </p:nvPr>
        </p:nvSpPr>
        <p:spPr>
          <a:xfrm>
            <a:off x="332185" y="432001"/>
            <a:ext cx="8479631" cy="1387275"/>
          </a:xfrm>
        </p:spPr>
        <p:txBody>
          <a:bodyPr/>
          <a:lstStyle>
            <a:lvl1pPr>
              <a:defRPr/>
            </a:lvl1pPr>
          </a:lstStyle>
          <a:p>
            <a:r>
              <a:rPr lang="en-US" dirty="0"/>
              <a:t>[Slide title]</a:t>
            </a:r>
          </a:p>
        </p:txBody>
      </p:sp>
      <p:sp>
        <p:nvSpPr>
          <p:cNvPr id="10" name="Picture Placeholder 2"/>
          <p:cNvSpPr>
            <a:spLocks noGrp="1" noChangeAspect="1"/>
          </p:cNvSpPr>
          <p:nvPr>
            <p:ph type="pic" sz="quarter" idx="13"/>
          </p:nvPr>
        </p:nvSpPr>
        <p:spPr>
          <a:xfrm>
            <a:off x="332183" y="2103120"/>
            <a:ext cx="994410" cy="1325880"/>
          </a:xfrm>
          <a:solidFill>
            <a:srgbClr val="DEDEDE"/>
          </a:solidFill>
        </p:spPr>
        <p:txBody>
          <a:bodyPr anchor="ctr" anchorCtr="0"/>
          <a:lstStyle>
            <a:lvl1pPr algn="ctr">
              <a:defRPr sz="1200" b="0">
                <a:solidFill>
                  <a:schemeClr val="tx1"/>
                </a:solidFill>
              </a:defRPr>
            </a:lvl1pPr>
          </a:lstStyle>
          <a:p>
            <a:r>
              <a:rPr lang="en-US" dirty="0"/>
              <a:t>Click icon to add picture</a:t>
            </a:r>
          </a:p>
        </p:txBody>
      </p:sp>
      <p:sp>
        <p:nvSpPr>
          <p:cNvPr id="16" name="Picture Placeholder 3"/>
          <p:cNvSpPr>
            <a:spLocks noGrp="1" noChangeAspect="1"/>
          </p:cNvSpPr>
          <p:nvPr>
            <p:ph type="pic" sz="quarter" idx="15"/>
          </p:nvPr>
        </p:nvSpPr>
        <p:spPr>
          <a:xfrm>
            <a:off x="2519729" y="2103120"/>
            <a:ext cx="994410" cy="1325880"/>
          </a:xfrm>
          <a:solidFill>
            <a:srgbClr val="DEDEDE"/>
          </a:solidFill>
        </p:spPr>
        <p:txBody>
          <a:bodyPr anchor="ctr" anchorCtr="0"/>
          <a:lstStyle>
            <a:lvl1pPr algn="ctr">
              <a:defRPr sz="1200" b="0">
                <a:solidFill>
                  <a:schemeClr val="tx1"/>
                </a:solidFill>
              </a:defRPr>
            </a:lvl1pPr>
          </a:lstStyle>
          <a:p>
            <a:r>
              <a:rPr lang="en-US" dirty="0"/>
              <a:t>Click icon to add picture</a:t>
            </a:r>
          </a:p>
        </p:txBody>
      </p:sp>
      <p:sp>
        <p:nvSpPr>
          <p:cNvPr id="18" name="Picture Placeholder 4"/>
          <p:cNvSpPr>
            <a:spLocks noGrp="1" noChangeAspect="1"/>
          </p:cNvSpPr>
          <p:nvPr>
            <p:ph type="pic" sz="quarter" idx="17"/>
          </p:nvPr>
        </p:nvSpPr>
        <p:spPr>
          <a:xfrm>
            <a:off x="4707272" y="2103120"/>
            <a:ext cx="994410" cy="1325880"/>
          </a:xfrm>
          <a:solidFill>
            <a:srgbClr val="DEDEDE"/>
          </a:solidFill>
        </p:spPr>
        <p:txBody>
          <a:bodyPr anchor="ctr" anchorCtr="0"/>
          <a:lstStyle>
            <a:lvl1pPr algn="ctr">
              <a:defRPr sz="1200" b="0">
                <a:solidFill>
                  <a:schemeClr val="tx1"/>
                </a:solidFill>
              </a:defRPr>
            </a:lvl1pPr>
          </a:lstStyle>
          <a:p>
            <a:r>
              <a:rPr lang="en-US" dirty="0"/>
              <a:t>Click icon to add picture</a:t>
            </a:r>
          </a:p>
        </p:txBody>
      </p:sp>
      <p:sp>
        <p:nvSpPr>
          <p:cNvPr id="14" name="Picture Placeholder 5"/>
          <p:cNvSpPr>
            <a:spLocks noGrp="1" noChangeAspect="1"/>
          </p:cNvSpPr>
          <p:nvPr>
            <p:ph type="pic" sz="quarter" idx="19"/>
          </p:nvPr>
        </p:nvSpPr>
        <p:spPr>
          <a:xfrm>
            <a:off x="6894816" y="2103120"/>
            <a:ext cx="994410" cy="1325880"/>
          </a:xfrm>
          <a:solidFill>
            <a:srgbClr val="DEDEDE"/>
          </a:solidFill>
        </p:spPr>
        <p:txBody>
          <a:bodyPr anchor="ctr" anchorCtr="0"/>
          <a:lstStyle>
            <a:lvl1pPr algn="ctr">
              <a:defRPr sz="1200" b="0">
                <a:solidFill>
                  <a:schemeClr val="tx1"/>
                </a:solidFill>
              </a:defRPr>
            </a:lvl1pPr>
          </a:lstStyle>
          <a:p>
            <a:r>
              <a:rPr lang="en-US" dirty="0"/>
              <a:t>Click icon to add picture</a:t>
            </a:r>
          </a:p>
        </p:txBody>
      </p:sp>
      <p:sp>
        <p:nvSpPr>
          <p:cNvPr id="30" name="Content Placeholder 2">
            <a:extLst>
              <a:ext uri="{FF2B5EF4-FFF2-40B4-BE49-F238E27FC236}">
                <a16:creationId xmlns:a16="http://schemas.microsoft.com/office/drawing/2014/main" id="{A7BDE18C-B6F5-4F07-92F2-88EB0F06DA80}"/>
              </a:ext>
            </a:extLst>
          </p:cNvPr>
          <p:cNvSpPr>
            <a:spLocks noGrp="1"/>
          </p:cNvSpPr>
          <p:nvPr>
            <p:ph sz="quarter" idx="22" hasCustomPrompt="1"/>
          </p:nvPr>
        </p:nvSpPr>
        <p:spPr>
          <a:xfrm>
            <a:off x="335425" y="3657600"/>
            <a:ext cx="1920240" cy="2514600"/>
          </a:xfrm>
        </p:spPr>
        <p:txBody>
          <a:bodyPr/>
          <a:lstStyle>
            <a:lvl1pPr>
              <a:defRPr sz="1600"/>
            </a:lvl1pPr>
            <a:lvl2pPr>
              <a:defRPr sz="1600"/>
            </a:lvl2pPr>
            <a:lvl3pPr marL="0" indent="0">
              <a:buNone/>
              <a:defRPr sz="16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31" name="Content Placeholder 3">
            <a:extLst>
              <a:ext uri="{FF2B5EF4-FFF2-40B4-BE49-F238E27FC236}">
                <a16:creationId xmlns:a16="http://schemas.microsoft.com/office/drawing/2014/main" id="{EAB83E31-ADC6-4472-8BCC-A5123751071B}"/>
              </a:ext>
            </a:extLst>
          </p:cNvPr>
          <p:cNvSpPr>
            <a:spLocks noGrp="1"/>
          </p:cNvSpPr>
          <p:nvPr>
            <p:ph sz="quarter" idx="23" hasCustomPrompt="1"/>
          </p:nvPr>
        </p:nvSpPr>
        <p:spPr>
          <a:xfrm>
            <a:off x="2519729" y="3657600"/>
            <a:ext cx="1920240" cy="2514600"/>
          </a:xfrm>
        </p:spPr>
        <p:txBody>
          <a:bodyPr/>
          <a:lstStyle>
            <a:lvl1pPr>
              <a:defRPr sz="1600"/>
            </a:lvl1pPr>
            <a:lvl2pPr>
              <a:defRPr sz="1600"/>
            </a:lvl2pPr>
            <a:lvl3pPr marL="0" indent="0">
              <a:buNone/>
              <a:defRPr sz="16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32" name="Content Placeholder 4">
            <a:extLst>
              <a:ext uri="{FF2B5EF4-FFF2-40B4-BE49-F238E27FC236}">
                <a16:creationId xmlns:a16="http://schemas.microsoft.com/office/drawing/2014/main" id="{2C9889D5-4B26-4E63-BD3D-E58AF8BFA96E}"/>
              </a:ext>
            </a:extLst>
          </p:cNvPr>
          <p:cNvSpPr>
            <a:spLocks noGrp="1"/>
          </p:cNvSpPr>
          <p:nvPr>
            <p:ph sz="quarter" idx="24" hasCustomPrompt="1"/>
          </p:nvPr>
        </p:nvSpPr>
        <p:spPr>
          <a:xfrm>
            <a:off x="4707272" y="3657600"/>
            <a:ext cx="1920240" cy="2514600"/>
          </a:xfrm>
        </p:spPr>
        <p:txBody>
          <a:bodyPr/>
          <a:lstStyle>
            <a:lvl1pPr>
              <a:defRPr sz="1600"/>
            </a:lvl1pPr>
            <a:lvl2pPr>
              <a:defRPr sz="1600"/>
            </a:lvl2pPr>
            <a:lvl3pPr marL="0" indent="0">
              <a:buNone/>
              <a:defRPr sz="16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33" name="Content Placeholder 5">
            <a:extLst>
              <a:ext uri="{FF2B5EF4-FFF2-40B4-BE49-F238E27FC236}">
                <a16:creationId xmlns:a16="http://schemas.microsoft.com/office/drawing/2014/main" id="{D4154D0B-36B2-465C-8CF8-5F641F04607D}"/>
              </a:ext>
            </a:extLst>
          </p:cNvPr>
          <p:cNvSpPr>
            <a:spLocks noGrp="1"/>
          </p:cNvSpPr>
          <p:nvPr>
            <p:ph sz="quarter" idx="25" hasCustomPrompt="1"/>
          </p:nvPr>
        </p:nvSpPr>
        <p:spPr>
          <a:xfrm>
            <a:off x="6894816" y="3657600"/>
            <a:ext cx="1920240" cy="2514600"/>
          </a:xfrm>
        </p:spPr>
        <p:txBody>
          <a:bodyPr/>
          <a:lstStyle>
            <a:lvl1pPr>
              <a:defRPr sz="1600"/>
            </a:lvl1pPr>
            <a:lvl2pPr>
              <a:defRPr sz="1600"/>
            </a:lvl2pPr>
            <a:lvl3pPr marL="0" indent="0">
              <a:buNone/>
              <a:defRPr sz="16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23" name="Presentation Footer">
            <a:extLst>
              <a:ext uri="{FF2B5EF4-FFF2-40B4-BE49-F238E27FC236}">
                <a16:creationId xmlns:a16="http://schemas.microsoft.com/office/drawing/2014/main" id="{8DCF3834-7D5F-40E8-8AF6-4F88731AE168}"/>
              </a:ext>
            </a:extLst>
          </p:cNvPr>
          <p:cNvSpPr>
            <a:spLocks noGrp="1"/>
          </p:cNvSpPr>
          <p:nvPr>
            <p:ph type="ftr" sz="quarter" idx="21"/>
          </p:nvPr>
        </p:nvSpPr>
        <p:spPr>
          <a:xfrm>
            <a:off x="332184" y="6355080"/>
            <a:ext cx="4105276" cy="137160"/>
          </a:xfrm>
        </p:spPr>
        <p:txBody>
          <a:bodyPr/>
          <a:lstStyle/>
          <a:p>
            <a:pPr algn="l"/>
            <a:endParaRPr lang="en-US" dirty="0"/>
          </a:p>
        </p:txBody>
      </p:sp>
      <p:sp>
        <p:nvSpPr>
          <p:cNvPr id="24" name="Date">
            <a:extLst>
              <a:ext uri="{FF2B5EF4-FFF2-40B4-BE49-F238E27FC236}">
                <a16:creationId xmlns:a16="http://schemas.microsoft.com/office/drawing/2014/main" id="{29A7CEAD-580B-4DE6-A2E0-E3DAE79DE6F0}"/>
              </a:ext>
            </a:extLst>
          </p:cNvPr>
          <p:cNvSpPr>
            <a:spLocks noGrp="1"/>
          </p:cNvSpPr>
          <p:nvPr>
            <p:ph type="dt" sz="half" idx="12"/>
          </p:nvPr>
        </p:nvSpPr>
        <p:spPr>
          <a:xfrm>
            <a:off x="7488222" y="6355080"/>
            <a:ext cx="1323594" cy="137160"/>
          </a:xfrm>
        </p:spPr>
        <p:txBody>
          <a:bodyPr/>
          <a:lstStyle/>
          <a:p>
            <a:endParaRPr lang="en-US" dirty="0"/>
          </a:p>
        </p:txBody>
      </p:sp>
      <p:sp>
        <p:nvSpPr>
          <p:cNvPr id="25" name="Slide Number">
            <a:extLst>
              <a:ext uri="{FF2B5EF4-FFF2-40B4-BE49-F238E27FC236}">
                <a16:creationId xmlns:a16="http://schemas.microsoft.com/office/drawing/2014/main" id="{9F5E421A-2098-44B9-874B-993CE3B5FAB2}"/>
              </a:ext>
            </a:extLst>
          </p:cNvPr>
          <p:cNvSpPr>
            <a:spLocks noGrp="1"/>
          </p:cNvSpPr>
          <p:nvPr>
            <p:ph type="sldNum" sz="quarter" idx="11"/>
          </p:nvPr>
        </p:nvSpPr>
        <p:spPr>
          <a:xfrm>
            <a:off x="7488222" y="6492240"/>
            <a:ext cx="1323594" cy="137160"/>
          </a:xfrm>
        </p:spPr>
        <p:txBody>
          <a:bodyPr/>
          <a:lstStyle/>
          <a:p>
            <a:fld id="{7870704B-CE94-48CC-AF30-84932A1262A7}" type="slidenum">
              <a:rPr lang="en-US" smtClean="0"/>
              <a:pPr/>
              <a:t>‹#›</a:t>
            </a:fld>
            <a:endParaRPr lang="en-US" dirty="0"/>
          </a:p>
        </p:txBody>
      </p:sp>
    </p:spTree>
    <p:extLst>
      <p:ext uri="{BB962C8B-B14F-4D97-AF65-F5344CB8AC3E}">
        <p14:creationId xmlns:p14="http://schemas.microsoft.com/office/powerpoint/2010/main" val="353220088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Four Team Images - Subtitle">
    <p:spTree>
      <p:nvGrpSpPr>
        <p:cNvPr id="1" name=""/>
        <p:cNvGrpSpPr/>
        <p:nvPr/>
      </p:nvGrpSpPr>
      <p:grpSpPr>
        <a:xfrm>
          <a:off x="0" y="0"/>
          <a:ext cx="0" cy="0"/>
          <a:chOff x="0" y="0"/>
          <a:chExt cx="0" cy="0"/>
        </a:xfrm>
      </p:grpSpPr>
      <p:sp>
        <p:nvSpPr>
          <p:cNvPr id="21" name="Title 1"/>
          <p:cNvSpPr>
            <a:spLocks noGrp="1"/>
          </p:cNvSpPr>
          <p:nvPr>
            <p:ph type="title" hasCustomPrompt="1"/>
          </p:nvPr>
        </p:nvSpPr>
        <p:spPr>
          <a:xfrm>
            <a:off x="332185" y="430514"/>
            <a:ext cx="8479631" cy="502920"/>
          </a:xfrm>
        </p:spPr>
        <p:txBody>
          <a:bodyPr/>
          <a:lstStyle>
            <a:lvl1pPr>
              <a:defRPr/>
            </a:lvl1pPr>
          </a:lstStyle>
          <a:p>
            <a:r>
              <a:rPr lang="en-US" dirty="0"/>
              <a:t>[Slide title]</a:t>
            </a:r>
          </a:p>
        </p:txBody>
      </p:sp>
      <p:sp>
        <p:nvSpPr>
          <p:cNvPr id="20" name="Subtitle 2">
            <a:extLst>
              <a:ext uri="{FF2B5EF4-FFF2-40B4-BE49-F238E27FC236}">
                <a16:creationId xmlns:a16="http://schemas.microsoft.com/office/drawing/2014/main" id="{5194D818-D8E8-5342-BDE8-319BC1FCE4A9}"/>
              </a:ext>
            </a:extLst>
          </p:cNvPr>
          <p:cNvSpPr>
            <a:spLocks noGrp="1"/>
          </p:cNvSpPr>
          <p:nvPr>
            <p:ph type="subTitle" idx="26" hasCustomPrompt="1"/>
          </p:nvPr>
        </p:nvSpPr>
        <p:spPr>
          <a:xfrm>
            <a:off x="332184" y="933433"/>
            <a:ext cx="8479632" cy="885842"/>
          </a:xfrm>
        </p:spPr>
        <p:txBody>
          <a:bodyPr/>
          <a:lstStyle>
            <a:lvl1pPr marL="0" indent="0" algn="l">
              <a:lnSpc>
                <a:spcPct val="85000"/>
              </a:lnSpc>
              <a:spcBef>
                <a:spcPts val="0"/>
              </a:spcBef>
              <a:spcAft>
                <a:spcPts val="0"/>
              </a:spcAft>
              <a:buNone/>
              <a:defRPr sz="2400" b="0">
                <a:solidFill>
                  <a:schemeClr val="tx1"/>
                </a:solidFill>
              </a:defRPr>
            </a:lvl1pPr>
            <a:lvl2pPr marL="0" indent="0" algn="l">
              <a:lnSpc>
                <a:spcPct val="85000"/>
              </a:lnSpc>
              <a:spcBef>
                <a:spcPts val="0"/>
              </a:spcBef>
              <a:spcAft>
                <a:spcPts val="0"/>
              </a:spcAft>
              <a:buNone/>
              <a:defRPr sz="2400"/>
            </a:lvl2pPr>
            <a:lvl3pPr marL="0" indent="0" algn="l">
              <a:lnSpc>
                <a:spcPct val="85000"/>
              </a:lnSpc>
              <a:spcBef>
                <a:spcPts val="0"/>
              </a:spcBef>
              <a:spcAft>
                <a:spcPts val="0"/>
              </a:spcAft>
              <a:buNone/>
              <a:defRPr sz="2400"/>
            </a:lvl3pPr>
            <a:lvl4pPr marL="0" indent="0" algn="l">
              <a:lnSpc>
                <a:spcPct val="85000"/>
              </a:lnSpc>
              <a:spcBef>
                <a:spcPts val="0"/>
              </a:spcBef>
              <a:spcAft>
                <a:spcPts val="0"/>
              </a:spcAft>
              <a:buNone/>
              <a:defRPr sz="2400"/>
            </a:lvl4pPr>
            <a:lvl5pPr marL="0" indent="0" algn="l">
              <a:lnSpc>
                <a:spcPct val="85000"/>
              </a:lnSpc>
              <a:spcBef>
                <a:spcPts val="0"/>
              </a:spcBef>
              <a:spcAft>
                <a:spcPts val="0"/>
              </a:spcAft>
              <a:buNone/>
              <a:defRPr sz="2400"/>
            </a:lvl5pPr>
            <a:lvl6pPr marL="0" indent="0" algn="l">
              <a:lnSpc>
                <a:spcPct val="85000"/>
              </a:lnSpc>
              <a:spcBef>
                <a:spcPts val="0"/>
              </a:spcBef>
              <a:spcAft>
                <a:spcPts val="0"/>
              </a:spcAft>
              <a:buNone/>
              <a:defRPr sz="2400"/>
            </a:lvl6pPr>
            <a:lvl7pPr marL="0" indent="0" algn="l">
              <a:lnSpc>
                <a:spcPct val="85000"/>
              </a:lnSpc>
              <a:spcBef>
                <a:spcPts val="0"/>
              </a:spcBef>
              <a:spcAft>
                <a:spcPts val="0"/>
              </a:spcAft>
              <a:buNone/>
              <a:defRPr sz="2400"/>
            </a:lvl7pPr>
            <a:lvl8pPr marL="0" indent="0" algn="l">
              <a:lnSpc>
                <a:spcPct val="85000"/>
              </a:lnSpc>
              <a:spcBef>
                <a:spcPts val="0"/>
              </a:spcBef>
              <a:spcAft>
                <a:spcPts val="0"/>
              </a:spcAft>
              <a:buNone/>
              <a:defRPr sz="2400"/>
            </a:lvl8pPr>
            <a:lvl9pPr marL="0" indent="0" algn="l">
              <a:lnSpc>
                <a:spcPct val="85000"/>
              </a:lnSpc>
              <a:spcBef>
                <a:spcPts val="0"/>
              </a:spcBef>
              <a:spcAft>
                <a:spcPts val="0"/>
              </a:spcAft>
              <a:buNone/>
              <a:defRPr sz="2400"/>
            </a:lvl9pPr>
          </a:lstStyle>
          <a:p>
            <a:r>
              <a:rPr lang="en-US" dirty="0"/>
              <a:t>[Optional slide subtitle]</a:t>
            </a:r>
          </a:p>
        </p:txBody>
      </p:sp>
      <p:sp>
        <p:nvSpPr>
          <p:cNvPr id="28" name="Picture Placeholder 2">
            <a:extLst>
              <a:ext uri="{FF2B5EF4-FFF2-40B4-BE49-F238E27FC236}">
                <a16:creationId xmlns:a16="http://schemas.microsoft.com/office/drawing/2014/main" id="{136A12B2-03B5-4BC2-942B-CDF222899B39}"/>
              </a:ext>
            </a:extLst>
          </p:cNvPr>
          <p:cNvSpPr>
            <a:spLocks noGrp="1" noChangeAspect="1"/>
          </p:cNvSpPr>
          <p:nvPr>
            <p:ph type="pic" sz="quarter" idx="13"/>
          </p:nvPr>
        </p:nvSpPr>
        <p:spPr>
          <a:xfrm>
            <a:off x="332183" y="2103120"/>
            <a:ext cx="994410" cy="1325880"/>
          </a:xfrm>
          <a:solidFill>
            <a:srgbClr val="DEDEDE"/>
          </a:solidFill>
        </p:spPr>
        <p:txBody>
          <a:bodyPr anchor="ctr" anchorCtr="0"/>
          <a:lstStyle>
            <a:lvl1pPr algn="ctr">
              <a:defRPr sz="1200" b="0">
                <a:solidFill>
                  <a:schemeClr val="tx1"/>
                </a:solidFill>
              </a:defRPr>
            </a:lvl1pPr>
          </a:lstStyle>
          <a:p>
            <a:r>
              <a:rPr lang="en-US" dirty="0"/>
              <a:t>Click icon to add picture</a:t>
            </a:r>
          </a:p>
        </p:txBody>
      </p:sp>
      <p:sp>
        <p:nvSpPr>
          <p:cNvPr id="29" name="Picture Placeholder 3">
            <a:extLst>
              <a:ext uri="{FF2B5EF4-FFF2-40B4-BE49-F238E27FC236}">
                <a16:creationId xmlns:a16="http://schemas.microsoft.com/office/drawing/2014/main" id="{19698F39-9E08-4628-9EAA-9DFB91AB41F4}"/>
              </a:ext>
            </a:extLst>
          </p:cNvPr>
          <p:cNvSpPr>
            <a:spLocks noGrp="1" noChangeAspect="1"/>
          </p:cNvSpPr>
          <p:nvPr>
            <p:ph type="pic" sz="quarter" idx="15"/>
          </p:nvPr>
        </p:nvSpPr>
        <p:spPr>
          <a:xfrm>
            <a:off x="2519729" y="2103120"/>
            <a:ext cx="994410" cy="1325880"/>
          </a:xfrm>
          <a:solidFill>
            <a:srgbClr val="DEDEDE"/>
          </a:solidFill>
        </p:spPr>
        <p:txBody>
          <a:bodyPr anchor="ctr" anchorCtr="0"/>
          <a:lstStyle>
            <a:lvl1pPr algn="ctr">
              <a:defRPr sz="1200" b="0">
                <a:solidFill>
                  <a:schemeClr val="tx1"/>
                </a:solidFill>
              </a:defRPr>
            </a:lvl1pPr>
          </a:lstStyle>
          <a:p>
            <a:r>
              <a:rPr lang="en-US" dirty="0"/>
              <a:t>Click icon to add picture</a:t>
            </a:r>
          </a:p>
        </p:txBody>
      </p:sp>
      <p:sp>
        <p:nvSpPr>
          <p:cNvPr id="30" name="Picture Placeholder 4">
            <a:extLst>
              <a:ext uri="{FF2B5EF4-FFF2-40B4-BE49-F238E27FC236}">
                <a16:creationId xmlns:a16="http://schemas.microsoft.com/office/drawing/2014/main" id="{19DD7D57-3E24-4739-9180-648AACAD80CD}"/>
              </a:ext>
            </a:extLst>
          </p:cNvPr>
          <p:cNvSpPr>
            <a:spLocks noGrp="1" noChangeAspect="1"/>
          </p:cNvSpPr>
          <p:nvPr>
            <p:ph type="pic" sz="quarter" idx="17"/>
          </p:nvPr>
        </p:nvSpPr>
        <p:spPr>
          <a:xfrm>
            <a:off x="4707272" y="2103120"/>
            <a:ext cx="994410" cy="1325880"/>
          </a:xfrm>
          <a:solidFill>
            <a:srgbClr val="DEDEDE"/>
          </a:solidFill>
        </p:spPr>
        <p:txBody>
          <a:bodyPr anchor="ctr" anchorCtr="0"/>
          <a:lstStyle>
            <a:lvl1pPr algn="ctr">
              <a:defRPr sz="1200" b="0">
                <a:solidFill>
                  <a:schemeClr val="tx1"/>
                </a:solidFill>
              </a:defRPr>
            </a:lvl1pPr>
          </a:lstStyle>
          <a:p>
            <a:r>
              <a:rPr lang="en-US" dirty="0"/>
              <a:t>Click icon to add picture</a:t>
            </a:r>
          </a:p>
        </p:txBody>
      </p:sp>
      <p:sp>
        <p:nvSpPr>
          <p:cNvPr id="31" name="Picture Placeholder 5">
            <a:extLst>
              <a:ext uri="{FF2B5EF4-FFF2-40B4-BE49-F238E27FC236}">
                <a16:creationId xmlns:a16="http://schemas.microsoft.com/office/drawing/2014/main" id="{C238DBFC-D359-4AE7-953F-513D1249339E}"/>
              </a:ext>
            </a:extLst>
          </p:cNvPr>
          <p:cNvSpPr>
            <a:spLocks noGrp="1" noChangeAspect="1"/>
          </p:cNvSpPr>
          <p:nvPr>
            <p:ph type="pic" sz="quarter" idx="19"/>
          </p:nvPr>
        </p:nvSpPr>
        <p:spPr>
          <a:xfrm>
            <a:off x="6894816" y="2103120"/>
            <a:ext cx="994410" cy="1325880"/>
          </a:xfrm>
          <a:solidFill>
            <a:srgbClr val="DEDEDE"/>
          </a:solidFill>
        </p:spPr>
        <p:txBody>
          <a:bodyPr anchor="ctr" anchorCtr="0"/>
          <a:lstStyle>
            <a:lvl1pPr algn="ctr">
              <a:defRPr sz="1200" b="0">
                <a:solidFill>
                  <a:schemeClr val="tx1"/>
                </a:solidFill>
              </a:defRPr>
            </a:lvl1pPr>
          </a:lstStyle>
          <a:p>
            <a:r>
              <a:rPr lang="en-US" dirty="0"/>
              <a:t>Click icon to add picture</a:t>
            </a:r>
          </a:p>
        </p:txBody>
      </p:sp>
      <p:sp>
        <p:nvSpPr>
          <p:cNvPr id="32" name="Content Placeholder 2">
            <a:extLst>
              <a:ext uri="{FF2B5EF4-FFF2-40B4-BE49-F238E27FC236}">
                <a16:creationId xmlns:a16="http://schemas.microsoft.com/office/drawing/2014/main" id="{F75EAC27-A3D9-42D2-B8B6-307439DE0C9C}"/>
              </a:ext>
            </a:extLst>
          </p:cNvPr>
          <p:cNvSpPr>
            <a:spLocks noGrp="1"/>
          </p:cNvSpPr>
          <p:nvPr>
            <p:ph sz="quarter" idx="22" hasCustomPrompt="1"/>
          </p:nvPr>
        </p:nvSpPr>
        <p:spPr>
          <a:xfrm>
            <a:off x="335425" y="3657600"/>
            <a:ext cx="1920240" cy="2514600"/>
          </a:xfrm>
        </p:spPr>
        <p:txBody>
          <a:bodyPr/>
          <a:lstStyle>
            <a:lvl1pPr>
              <a:defRPr sz="1600"/>
            </a:lvl1pPr>
            <a:lvl2pPr>
              <a:defRPr sz="1600"/>
            </a:lvl2pPr>
            <a:lvl3pPr marL="0" indent="0">
              <a:buNone/>
              <a:defRPr sz="16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33" name="Content Placeholder 3">
            <a:extLst>
              <a:ext uri="{FF2B5EF4-FFF2-40B4-BE49-F238E27FC236}">
                <a16:creationId xmlns:a16="http://schemas.microsoft.com/office/drawing/2014/main" id="{8B897F92-3121-4E86-B159-DB3A78790D25}"/>
              </a:ext>
            </a:extLst>
          </p:cNvPr>
          <p:cNvSpPr>
            <a:spLocks noGrp="1"/>
          </p:cNvSpPr>
          <p:nvPr>
            <p:ph sz="quarter" idx="23" hasCustomPrompt="1"/>
          </p:nvPr>
        </p:nvSpPr>
        <p:spPr>
          <a:xfrm>
            <a:off x="2519729" y="3657600"/>
            <a:ext cx="1920240" cy="2514600"/>
          </a:xfrm>
        </p:spPr>
        <p:txBody>
          <a:bodyPr/>
          <a:lstStyle>
            <a:lvl1pPr>
              <a:defRPr sz="1600"/>
            </a:lvl1pPr>
            <a:lvl2pPr>
              <a:defRPr sz="1600"/>
            </a:lvl2pPr>
            <a:lvl3pPr marL="0" indent="0">
              <a:buNone/>
              <a:defRPr sz="16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34" name="Content Placeholder 4">
            <a:extLst>
              <a:ext uri="{FF2B5EF4-FFF2-40B4-BE49-F238E27FC236}">
                <a16:creationId xmlns:a16="http://schemas.microsoft.com/office/drawing/2014/main" id="{91ECA7E9-EB6F-4C5F-9E75-057DD0429E43}"/>
              </a:ext>
            </a:extLst>
          </p:cNvPr>
          <p:cNvSpPr>
            <a:spLocks noGrp="1"/>
          </p:cNvSpPr>
          <p:nvPr>
            <p:ph sz="quarter" idx="24" hasCustomPrompt="1"/>
          </p:nvPr>
        </p:nvSpPr>
        <p:spPr>
          <a:xfrm>
            <a:off x="4707272" y="3657600"/>
            <a:ext cx="1920240" cy="2514600"/>
          </a:xfrm>
        </p:spPr>
        <p:txBody>
          <a:bodyPr/>
          <a:lstStyle>
            <a:lvl1pPr>
              <a:defRPr sz="1600"/>
            </a:lvl1pPr>
            <a:lvl2pPr>
              <a:defRPr sz="1600"/>
            </a:lvl2pPr>
            <a:lvl3pPr marL="0" indent="0">
              <a:buNone/>
              <a:defRPr sz="16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35" name="Content Placeholder 5">
            <a:extLst>
              <a:ext uri="{FF2B5EF4-FFF2-40B4-BE49-F238E27FC236}">
                <a16:creationId xmlns:a16="http://schemas.microsoft.com/office/drawing/2014/main" id="{364D15F8-8EEC-45CD-98E7-4DEE5949D11A}"/>
              </a:ext>
            </a:extLst>
          </p:cNvPr>
          <p:cNvSpPr>
            <a:spLocks noGrp="1"/>
          </p:cNvSpPr>
          <p:nvPr>
            <p:ph sz="quarter" idx="25" hasCustomPrompt="1"/>
          </p:nvPr>
        </p:nvSpPr>
        <p:spPr>
          <a:xfrm>
            <a:off x="6894816" y="3657600"/>
            <a:ext cx="1920240" cy="2514600"/>
          </a:xfrm>
        </p:spPr>
        <p:txBody>
          <a:bodyPr/>
          <a:lstStyle>
            <a:lvl1pPr>
              <a:defRPr sz="1600"/>
            </a:lvl1pPr>
            <a:lvl2pPr>
              <a:defRPr sz="1600"/>
            </a:lvl2pPr>
            <a:lvl3pPr marL="0" indent="0">
              <a:buNone/>
              <a:defRPr sz="16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25" name="Presentation Footer">
            <a:extLst>
              <a:ext uri="{FF2B5EF4-FFF2-40B4-BE49-F238E27FC236}">
                <a16:creationId xmlns:a16="http://schemas.microsoft.com/office/drawing/2014/main" id="{292FBB13-99BA-4730-97DD-6B927BAB2B93}"/>
              </a:ext>
            </a:extLst>
          </p:cNvPr>
          <p:cNvSpPr>
            <a:spLocks noGrp="1"/>
          </p:cNvSpPr>
          <p:nvPr>
            <p:ph type="ftr" sz="quarter" idx="27"/>
          </p:nvPr>
        </p:nvSpPr>
        <p:spPr>
          <a:xfrm>
            <a:off x="332184" y="6355080"/>
            <a:ext cx="4105276" cy="137160"/>
          </a:xfrm>
        </p:spPr>
        <p:txBody>
          <a:bodyPr/>
          <a:lstStyle/>
          <a:p>
            <a:pPr algn="l"/>
            <a:endParaRPr lang="en-US" dirty="0"/>
          </a:p>
        </p:txBody>
      </p:sp>
      <p:sp>
        <p:nvSpPr>
          <p:cNvPr id="26" name="Date">
            <a:extLst>
              <a:ext uri="{FF2B5EF4-FFF2-40B4-BE49-F238E27FC236}">
                <a16:creationId xmlns:a16="http://schemas.microsoft.com/office/drawing/2014/main" id="{2CE8D507-C7DC-4A8C-AC5D-5AA897162AEA}"/>
              </a:ext>
            </a:extLst>
          </p:cNvPr>
          <p:cNvSpPr>
            <a:spLocks noGrp="1"/>
          </p:cNvSpPr>
          <p:nvPr>
            <p:ph type="dt" sz="half" idx="12"/>
          </p:nvPr>
        </p:nvSpPr>
        <p:spPr>
          <a:xfrm>
            <a:off x="7488222" y="6355080"/>
            <a:ext cx="1323594" cy="137160"/>
          </a:xfrm>
        </p:spPr>
        <p:txBody>
          <a:bodyPr/>
          <a:lstStyle/>
          <a:p>
            <a:endParaRPr lang="en-US" dirty="0"/>
          </a:p>
        </p:txBody>
      </p:sp>
      <p:sp>
        <p:nvSpPr>
          <p:cNvPr id="27" name="Slide Number">
            <a:extLst>
              <a:ext uri="{FF2B5EF4-FFF2-40B4-BE49-F238E27FC236}">
                <a16:creationId xmlns:a16="http://schemas.microsoft.com/office/drawing/2014/main" id="{C5452FF6-710C-4162-87A0-D32E3D9ED22F}"/>
              </a:ext>
            </a:extLst>
          </p:cNvPr>
          <p:cNvSpPr>
            <a:spLocks noGrp="1"/>
          </p:cNvSpPr>
          <p:nvPr>
            <p:ph type="sldNum" sz="quarter" idx="11"/>
          </p:nvPr>
        </p:nvSpPr>
        <p:spPr>
          <a:xfrm>
            <a:off x="7488222" y="6492240"/>
            <a:ext cx="1323594" cy="137160"/>
          </a:xfrm>
        </p:spPr>
        <p:txBody>
          <a:bodyPr/>
          <a:lstStyle/>
          <a:p>
            <a:fld id="{7870704B-CE94-48CC-AF30-84932A1262A7}" type="slidenum">
              <a:rPr lang="en-US" smtClean="0"/>
              <a:pPr/>
              <a:t>‹#›</a:t>
            </a:fld>
            <a:endParaRPr lang="en-US" dirty="0"/>
          </a:p>
        </p:txBody>
      </p:sp>
    </p:spTree>
    <p:extLst>
      <p:ext uri="{BB962C8B-B14F-4D97-AF65-F5344CB8AC3E}">
        <p14:creationId xmlns:p14="http://schemas.microsoft.com/office/powerpoint/2010/main" val="151214292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One Column Chart">
    <p:spTree>
      <p:nvGrpSpPr>
        <p:cNvPr id="1" name=""/>
        <p:cNvGrpSpPr/>
        <p:nvPr/>
      </p:nvGrpSpPr>
      <p:grpSpPr>
        <a:xfrm>
          <a:off x="0" y="0"/>
          <a:ext cx="0" cy="0"/>
          <a:chOff x="0" y="0"/>
          <a:chExt cx="0" cy="0"/>
        </a:xfrm>
      </p:grpSpPr>
      <p:sp>
        <p:nvSpPr>
          <p:cNvPr id="5" name="Title 1"/>
          <p:cNvSpPr>
            <a:spLocks noGrp="1"/>
          </p:cNvSpPr>
          <p:nvPr>
            <p:ph type="title" hasCustomPrompt="1"/>
          </p:nvPr>
        </p:nvSpPr>
        <p:spPr>
          <a:xfrm>
            <a:off x="332185" y="432001"/>
            <a:ext cx="8479631" cy="1387275"/>
          </a:xfrm>
        </p:spPr>
        <p:txBody>
          <a:bodyPr/>
          <a:lstStyle>
            <a:lvl1pPr>
              <a:defRPr/>
            </a:lvl1pPr>
          </a:lstStyle>
          <a:p>
            <a:r>
              <a:rPr lang="en-US" dirty="0"/>
              <a:t>[Slide title]</a:t>
            </a:r>
          </a:p>
        </p:txBody>
      </p:sp>
      <p:sp>
        <p:nvSpPr>
          <p:cNvPr id="3" name="Content Placeholder 2"/>
          <p:cNvSpPr>
            <a:spLocks noGrp="1"/>
          </p:cNvSpPr>
          <p:nvPr>
            <p:ph idx="1" hasCustomPrompt="1"/>
          </p:nvPr>
        </p:nvSpPr>
        <p:spPr>
          <a:xfrm>
            <a:off x="332186" y="2103438"/>
            <a:ext cx="2646759" cy="4068762"/>
          </a:xfrm>
        </p:spPr>
        <p:txBody>
          <a:bodyPr/>
          <a:lstStyle>
            <a:lvl5pP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9" name="Chart Placeholder 2"/>
          <p:cNvSpPr>
            <a:spLocks noGrp="1"/>
          </p:cNvSpPr>
          <p:nvPr>
            <p:ph type="chart" sz="quarter" idx="13"/>
          </p:nvPr>
        </p:nvSpPr>
        <p:spPr>
          <a:xfrm>
            <a:off x="4200526" y="1428750"/>
            <a:ext cx="4611290" cy="4743450"/>
          </a:xfrm>
        </p:spPr>
        <p:txBody>
          <a:bodyPr anchor="ctr" anchorCtr="0"/>
          <a:lstStyle>
            <a:lvl1pPr algn="ctr">
              <a:defRPr sz="1200" b="0">
                <a:solidFill>
                  <a:schemeClr val="tx1"/>
                </a:solidFill>
              </a:defRPr>
            </a:lvl1pPr>
          </a:lstStyle>
          <a:p>
            <a:r>
              <a:rPr lang="en-US" dirty="0"/>
              <a:t>Click icon to add chart</a:t>
            </a:r>
          </a:p>
        </p:txBody>
      </p:sp>
      <p:sp>
        <p:nvSpPr>
          <p:cNvPr id="12" name="Presentation Footer">
            <a:extLst>
              <a:ext uri="{FF2B5EF4-FFF2-40B4-BE49-F238E27FC236}">
                <a16:creationId xmlns:a16="http://schemas.microsoft.com/office/drawing/2014/main" id="{B3707D2C-7DF3-4EFE-9DD4-E8C7AA8B5452}"/>
              </a:ext>
            </a:extLst>
          </p:cNvPr>
          <p:cNvSpPr>
            <a:spLocks noGrp="1"/>
          </p:cNvSpPr>
          <p:nvPr>
            <p:ph type="ftr" sz="quarter" idx="14"/>
          </p:nvPr>
        </p:nvSpPr>
        <p:spPr>
          <a:xfrm>
            <a:off x="332184" y="6355080"/>
            <a:ext cx="4105276" cy="137160"/>
          </a:xfrm>
        </p:spPr>
        <p:txBody>
          <a:bodyPr/>
          <a:lstStyle/>
          <a:p>
            <a:pPr algn="l"/>
            <a:endParaRPr lang="en-US" dirty="0"/>
          </a:p>
        </p:txBody>
      </p:sp>
      <p:sp>
        <p:nvSpPr>
          <p:cNvPr id="13" name="Date">
            <a:extLst>
              <a:ext uri="{FF2B5EF4-FFF2-40B4-BE49-F238E27FC236}">
                <a16:creationId xmlns:a16="http://schemas.microsoft.com/office/drawing/2014/main" id="{83D88E3C-7EF7-4B3C-9713-6E89C69AC6B9}"/>
              </a:ext>
            </a:extLst>
          </p:cNvPr>
          <p:cNvSpPr>
            <a:spLocks noGrp="1"/>
          </p:cNvSpPr>
          <p:nvPr>
            <p:ph type="dt" sz="half" idx="12"/>
          </p:nvPr>
        </p:nvSpPr>
        <p:spPr>
          <a:xfrm>
            <a:off x="7488222" y="6355080"/>
            <a:ext cx="1323594" cy="137160"/>
          </a:xfrm>
        </p:spPr>
        <p:txBody>
          <a:bodyPr/>
          <a:lstStyle/>
          <a:p>
            <a:endParaRPr lang="en-US" dirty="0"/>
          </a:p>
        </p:txBody>
      </p:sp>
      <p:sp>
        <p:nvSpPr>
          <p:cNvPr id="14" name="Slide Number">
            <a:extLst>
              <a:ext uri="{FF2B5EF4-FFF2-40B4-BE49-F238E27FC236}">
                <a16:creationId xmlns:a16="http://schemas.microsoft.com/office/drawing/2014/main" id="{10842AC8-8412-4D65-BC9D-953648FAE48A}"/>
              </a:ext>
            </a:extLst>
          </p:cNvPr>
          <p:cNvSpPr>
            <a:spLocks noGrp="1"/>
          </p:cNvSpPr>
          <p:nvPr>
            <p:ph type="sldNum" sz="quarter" idx="11"/>
          </p:nvPr>
        </p:nvSpPr>
        <p:spPr>
          <a:xfrm>
            <a:off x="7488222" y="6492240"/>
            <a:ext cx="1323594" cy="137160"/>
          </a:xfrm>
        </p:spPr>
        <p:txBody>
          <a:bodyPr/>
          <a:lstStyle/>
          <a:p>
            <a:fld id="{7870704B-CE94-48CC-AF30-84932A1262A7}" type="slidenum">
              <a:rPr lang="en-US" smtClean="0"/>
              <a:pPr/>
              <a:t>‹#›</a:t>
            </a:fld>
            <a:endParaRPr lang="en-US" dirty="0"/>
          </a:p>
        </p:txBody>
      </p:sp>
    </p:spTree>
    <p:extLst>
      <p:ext uri="{BB962C8B-B14F-4D97-AF65-F5344CB8AC3E}">
        <p14:creationId xmlns:p14="http://schemas.microsoft.com/office/powerpoint/2010/main" val="103481754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One Column Chart - Subtitle">
    <p:spTree>
      <p:nvGrpSpPr>
        <p:cNvPr id="1" name=""/>
        <p:cNvGrpSpPr/>
        <p:nvPr/>
      </p:nvGrpSpPr>
      <p:grpSpPr>
        <a:xfrm>
          <a:off x="0" y="0"/>
          <a:ext cx="0" cy="0"/>
          <a:chOff x="0" y="0"/>
          <a:chExt cx="0" cy="0"/>
        </a:xfrm>
      </p:grpSpPr>
      <p:sp>
        <p:nvSpPr>
          <p:cNvPr id="12" name="Title 1"/>
          <p:cNvSpPr>
            <a:spLocks noGrp="1"/>
          </p:cNvSpPr>
          <p:nvPr>
            <p:ph type="title" hasCustomPrompt="1"/>
          </p:nvPr>
        </p:nvSpPr>
        <p:spPr>
          <a:xfrm>
            <a:off x="332185" y="430514"/>
            <a:ext cx="8479631" cy="502920"/>
          </a:xfrm>
        </p:spPr>
        <p:txBody>
          <a:bodyPr/>
          <a:lstStyle>
            <a:lvl1pPr>
              <a:defRPr/>
            </a:lvl1pPr>
          </a:lstStyle>
          <a:p>
            <a:r>
              <a:rPr lang="en-US" dirty="0"/>
              <a:t>[Slide title]</a:t>
            </a:r>
          </a:p>
        </p:txBody>
      </p:sp>
      <p:sp>
        <p:nvSpPr>
          <p:cNvPr id="7" name="Subtitle 2">
            <a:extLst>
              <a:ext uri="{FF2B5EF4-FFF2-40B4-BE49-F238E27FC236}">
                <a16:creationId xmlns:a16="http://schemas.microsoft.com/office/drawing/2014/main" id="{E168D6DA-542B-6F48-A3F4-9AAC02852C7A}"/>
              </a:ext>
            </a:extLst>
          </p:cNvPr>
          <p:cNvSpPr>
            <a:spLocks noGrp="1"/>
          </p:cNvSpPr>
          <p:nvPr>
            <p:ph type="subTitle" idx="16" hasCustomPrompt="1"/>
          </p:nvPr>
        </p:nvSpPr>
        <p:spPr>
          <a:xfrm>
            <a:off x="332184" y="933433"/>
            <a:ext cx="8479632" cy="885842"/>
          </a:xfrm>
        </p:spPr>
        <p:txBody>
          <a:bodyPr/>
          <a:lstStyle>
            <a:lvl1pPr marL="0" indent="0" algn="l">
              <a:lnSpc>
                <a:spcPct val="85000"/>
              </a:lnSpc>
              <a:spcBef>
                <a:spcPts val="0"/>
              </a:spcBef>
              <a:spcAft>
                <a:spcPts val="0"/>
              </a:spcAft>
              <a:buNone/>
              <a:defRPr sz="2400" b="0">
                <a:solidFill>
                  <a:schemeClr val="tx1"/>
                </a:solidFill>
              </a:defRPr>
            </a:lvl1pPr>
            <a:lvl2pPr marL="0" indent="0" algn="l">
              <a:lnSpc>
                <a:spcPct val="85000"/>
              </a:lnSpc>
              <a:spcBef>
                <a:spcPts val="0"/>
              </a:spcBef>
              <a:spcAft>
                <a:spcPts val="0"/>
              </a:spcAft>
              <a:buNone/>
              <a:defRPr sz="2400"/>
            </a:lvl2pPr>
            <a:lvl3pPr marL="0" indent="0" algn="l">
              <a:lnSpc>
                <a:spcPct val="85000"/>
              </a:lnSpc>
              <a:spcBef>
                <a:spcPts val="0"/>
              </a:spcBef>
              <a:spcAft>
                <a:spcPts val="0"/>
              </a:spcAft>
              <a:buNone/>
              <a:defRPr sz="2400"/>
            </a:lvl3pPr>
            <a:lvl4pPr marL="0" indent="0" algn="l">
              <a:lnSpc>
                <a:spcPct val="85000"/>
              </a:lnSpc>
              <a:spcBef>
                <a:spcPts val="0"/>
              </a:spcBef>
              <a:spcAft>
                <a:spcPts val="0"/>
              </a:spcAft>
              <a:buNone/>
              <a:defRPr sz="2400"/>
            </a:lvl4pPr>
            <a:lvl5pPr marL="0" indent="0" algn="l">
              <a:lnSpc>
                <a:spcPct val="85000"/>
              </a:lnSpc>
              <a:spcBef>
                <a:spcPts val="0"/>
              </a:spcBef>
              <a:spcAft>
                <a:spcPts val="0"/>
              </a:spcAft>
              <a:buNone/>
              <a:defRPr sz="2400"/>
            </a:lvl5pPr>
            <a:lvl6pPr marL="0" indent="0" algn="l">
              <a:lnSpc>
                <a:spcPct val="85000"/>
              </a:lnSpc>
              <a:spcBef>
                <a:spcPts val="0"/>
              </a:spcBef>
              <a:spcAft>
                <a:spcPts val="0"/>
              </a:spcAft>
              <a:buNone/>
              <a:defRPr sz="2400"/>
            </a:lvl6pPr>
            <a:lvl7pPr marL="0" indent="0" algn="l">
              <a:lnSpc>
                <a:spcPct val="85000"/>
              </a:lnSpc>
              <a:spcBef>
                <a:spcPts val="0"/>
              </a:spcBef>
              <a:spcAft>
                <a:spcPts val="0"/>
              </a:spcAft>
              <a:buNone/>
              <a:defRPr sz="2400"/>
            </a:lvl7pPr>
            <a:lvl8pPr marL="0" indent="0" algn="l">
              <a:lnSpc>
                <a:spcPct val="85000"/>
              </a:lnSpc>
              <a:spcBef>
                <a:spcPts val="0"/>
              </a:spcBef>
              <a:spcAft>
                <a:spcPts val="0"/>
              </a:spcAft>
              <a:buNone/>
              <a:defRPr sz="2400"/>
            </a:lvl8pPr>
            <a:lvl9pPr marL="0" indent="0" algn="l">
              <a:lnSpc>
                <a:spcPct val="85000"/>
              </a:lnSpc>
              <a:spcBef>
                <a:spcPts val="0"/>
              </a:spcBef>
              <a:spcAft>
                <a:spcPts val="0"/>
              </a:spcAft>
              <a:buNone/>
              <a:defRPr sz="2400"/>
            </a:lvl9pPr>
          </a:lstStyle>
          <a:p>
            <a:r>
              <a:rPr lang="en-US" dirty="0"/>
              <a:t>[Optional slide subtitle]</a:t>
            </a:r>
          </a:p>
        </p:txBody>
      </p:sp>
      <p:sp>
        <p:nvSpPr>
          <p:cNvPr id="3" name="Content Placeholder 2"/>
          <p:cNvSpPr>
            <a:spLocks noGrp="1"/>
          </p:cNvSpPr>
          <p:nvPr>
            <p:ph idx="1" hasCustomPrompt="1"/>
          </p:nvPr>
        </p:nvSpPr>
        <p:spPr>
          <a:xfrm>
            <a:off x="332186" y="2103438"/>
            <a:ext cx="2646759" cy="4068762"/>
          </a:xfrm>
        </p:spPr>
        <p:txBody>
          <a:bodyPr/>
          <a:lstStyle>
            <a:lvl5pP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9" name="Chart Placeholder 2"/>
          <p:cNvSpPr>
            <a:spLocks noGrp="1"/>
          </p:cNvSpPr>
          <p:nvPr>
            <p:ph type="chart" sz="quarter" idx="13"/>
          </p:nvPr>
        </p:nvSpPr>
        <p:spPr>
          <a:xfrm>
            <a:off x="4200526" y="1428750"/>
            <a:ext cx="4611290" cy="4743450"/>
          </a:xfrm>
        </p:spPr>
        <p:txBody>
          <a:bodyPr anchor="ctr" anchorCtr="0"/>
          <a:lstStyle>
            <a:lvl1pPr algn="ctr">
              <a:defRPr sz="1200" b="0">
                <a:solidFill>
                  <a:schemeClr val="tx1"/>
                </a:solidFill>
              </a:defRPr>
            </a:lvl1pPr>
          </a:lstStyle>
          <a:p>
            <a:r>
              <a:rPr lang="en-US" dirty="0"/>
              <a:t>Click icon to add chart</a:t>
            </a:r>
          </a:p>
        </p:txBody>
      </p:sp>
      <p:sp>
        <p:nvSpPr>
          <p:cNvPr id="14" name="Presentation Footer">
            <a:extLst>
              <a:ext uri="{FF2B5EF4-FFF2-40B4-BE49-F238E27FC236}">
                <a16:creationId xmlns:a16="http://schemas.microsoft.com/office/drawing/2014/main" id="{8D9C67B1-50E6-4DEF-9BFF-7719E52635D4}"/>
              </a:ext>
            </a:extLst>
          </p:cNvPr>
          <p:cNvSpPr>
            <a:spLocks noGrp="1"/>
          </p:cNvSpPr>
          <p:nvPr>
            <p:ph type="ftr" sz="quarter" idx="17"/>
          </p:nvPr>
        </p:nvSpPr>
        <p:spPr>
          <a:xfrm>
            <a:off x="332184" y="6355080"/>
            <a:ext cx="4105276" cy="137160"/>
          </a:xfrm>
        </p:spPr>
        <p:txBody>
          <a:bodyPr/>
          <a:lstStyle/>
          <a:p>
            <a:pPr algn="l"/>
            <a:endParaRPr lang="en-US" dirty="0"/>
          </a:p>
        </p:txBody>
      </p:sp>
      <p:sp>
        <p:nvSpPr>
          <p:cNvPr id="15" name="Date">
            <a:extLst>
              <a:ext uri="{FF2B5EF4-FFF2-40B4-BE49-F238E27FC236}">
                <a16:creationId xmlns:a16="http://schemas.microsoft.com/office/drawing/2014/main" id="{FCC2D15B-C84F-4D88-A2DE-44282445E10F}"/>
              </a:ext>
            </a:extLst>
          </p:cNvPr>
          <p:cNvSpPr>
            <a:spLocks noGrp="1"/>
          </p:cNvSpPr>
          <p:nvPr>
            <p:ph type="dt" sz="half" idx="12"/>
          </p:nvPr>
        </p:nvSpPr>
        <p:spPr>
          <a:xfrm>
            <a:off x="7488222" y="6355080"/>
            <a:ext cx="1323594" cy="137160"/>
          </a:xfrm>
        </p:spPr>
        <p:txBody>
          <a:bodyPr/>
          <a:lstStyle/>
          <a:p>
            <a:endParaRPr lang="en-US" dirty="0"/>
          </a:p>
        </p:txBody>
      </p:sp>
      <p:sp>
        <p:nvSpPr>
          <p:cNvPr id="16" name="Slide Number">
            <a:extLst>
              <a:ext uri="{FF2B5EF4-FFF2-40B4-BE49-F238E27FC236}">
                <a16:creationId xmlns:a16="http://schemas.microsoft.com/office/drawing/2014/main" id="{34B491E1-3607-4463-BA21-5BF30F965781}"/>
              </a:ext>
            </a:extLst>
          </p:cNvPr>
          <p:cNvSpPr>
            <a:spLocks noGrp="1"/>
          </p:cNvSpPr>
          <p:nvPr>
            <p:ph type="sldNum" sz="quarter" idx="11"/>
          </p:nvPr>
        </p:nvSpPr>
        <p:spPr>
          <a:xfrm>
            <a:off x="7488222" y="6492240"/>
            <a:ext cx="1323594" cy="137160"/>
          </a:xfrm>
        </p:spPr>
        <p:txBody>
          <a:bodyPr/>
          <a:lstStyle/>
          <a:p>
            <a:fld id="{7870704B-CE94-48CC-AF30-84932A1262A7}" type="slidenum">
              <a:rPr lang="en-US" smtClean="0"/>
              <a:pPr/>
              <a:t>‹#›</a:t>
            </a:fld>
            <a:endParaRPr lang="en-US" dirty="0"/>
          </a:p>
        </p:txBody>
      </p:sp>
    </p:spTree>
    <p:extLst>
      <p:ext uri="{BB962C8B-B14F-4D97-AF65-F5344CB8AC3E}">
        <p14:creationId xmlns:p14="http://schemas.microsoft.com/office/powerpoint/2010/main" val="91137497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One Column Chart Dark">
    <p:bg>
      <p:bgPr>
        <a:solidFill>
          <a:srgbClr val="464646"/>
        </a:solidFill>
        <a:effectLst/>
      </p:bgPr>
    </p:bg>
    <p:spTree>
      <p:nvGrpSpPr>
        <p:cNvPr id="1" name=""/>
        <p:cNvGrpSpPr/>
        <p:nvPr/>
      </p:nvGrpSpPr>
      <p:grpSpPr>
        <a:xfrm>
          <a:off x="0" y="0"/>
          <a:ext cx="0" cy="0"/>
          <a:chOff x="0" y="0"/>
          <a:chExt cx="0" cy="0"/>
        </a:xfrm>
      </p:grpSpPr>
      <p:sp>
        <p:nvSpPr>
          <p:cNvPr id="5" name="Title 1"/>
          <p:cNvSpPr>
            <a:spLocks noGrp="1"/>
          </p:cNvSpPr>
          <p:nvPr>
            <p:ph type="title" hasCustomPrompt="1"/>
          </p:nvPr>
        </p:nvSpPr>
        <p:spPr/>
        <p:txBody>
          <a:bodyPr/>
          <a:lstStyle>
            <a:lvl1pPr>
              <a:defRPr>
                <a:solidFill>
                  <a:schemeClr val="tx1"/>
                </a:solidFill>
              </a:defRPr>
            </a:lvl1pPr>
          </a:lstStyle>
          <a:p>
            <a:r>
              <a:rPr lang="en-US" dirty="0"/>
              <a:t>[Slide title]</a:t>
            </a:r>
          </a:p>
        </p:txBody>
      </p:sp>
      <p:sp>
        <p:nvSpPr>
          <p:cNvPr id="3" name="Content Placeholder 2"/>
          <p:cNvSpPr>
            <a:spLocks noGrp="1"/>
          </p:cNvSpPr>
          <p:nvPr>
            <p:ph idx="1" hasCustomPrompt="1"/>
          </p:nvPr>
        </p:nvSpPr>
        <p:spPr>
          <a:xfrm>
            <a:off x="332186" y="2103438"/>
            <a:ext cx="2646759" cy="4068762"/>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vl6pPr>
              <a:defRPr>
                <a:solidFill>
                  <a:schemeClr val="tx1"/>
                </a:solidFill>
              </a:defRPr>
            </a:lvl6pPr>
            <a:lvl7pPr>
              <a:defRPr>
                <a:solidFill>
                  <a:schemeClr val="tx1"/>
                </a:solidFill>
              </a:defRPr>
            </a:lvl7pPr>
            <a:lvl8pPr>
              <a:defRPr>
                <a:solidFill>
                  <a:schemeClr val="tx1"/>
                </a:solidFill>
              </a:defRPr>
            </a:lvl8pPr>
            <a:lvl9pPr>
              <a:defRPr>
                <a:solidFill>
                  <a:schemeClr val="tx1"/>
                </a:solidFill>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9" name="Chart Placeholder 2"/>
          <p:cNvSpPr>
            <a:spLocks noGrp="1"/>
          </p:cNvSpPr>
          <p:nvPr>
            <p:ph type="chart" sz="quarter" idx="13"/>
          </p:nvPr>
        </p:nvSpPr>
        <p:spPr>
          <a:xfrm>
            <a:off x="4200526" y="1428750"/>
            <a:ext cx="4611290" cy="4743450"/>
          </a:xfrm>
        </p:spPr>
        <p:txBody>
          <a:bodyPr anchor="ctr" anchorCtr="0"/>
          <a:lstStyle>
            <a:lvl1pPr algn="ctr">
              <a:defRPr sz="1200" b="0">
                <a:solidFill>
                  <a:schemeClr val="tx1"/>
                </a:solidFill>
              </a:defRPr>
            </a:lvl1pPr>
          </a:lstStyle>
          <a:p>
            <a:r>
              <a:rPr lang="en-US" dirty="0"/>
              <a:t>Click icon to add chart</a:t>
            </a:r>
          </a:p>
        </p:txBody>
      </p:sp>
      <p:sp>
        <p:nvSpPr>
          <p:cNvPr id="8" name="Presentation Footer">
            <a:extLst>
              <a:ext uri="{FF2B5EF4-FFF2-40B4-BE49-F238E27FC236}">
                <a16:creationId xmlns:a16="http://schemas.microsoft.com/office/drawing/2014/main" id="{A2808A79-2905-41A1-B99C-1D393D6CBBBF}"/>
              </a:ext>
            </a:extLst>
          </p:cNvPr>
          <p:cNvSpPr>
            <a:spLocks noGrp="1"/>
          </p:cNvSpPr>
          <p:nvPr>
            <p:ph type="ftr" sz="quarter" idx="14"/>
          </p:nvPr>
        </p:nvSpPr>
        <p:spPr>
          <a:xfrm>
            <a:off x="332184" y="6355080"/>
            <a:ext cx="4105276" cy="137160"/>
          </a:xfrm>
        </p:spPr>
        <p:txBody>
          <a:bodyPr/>
          <a:lstStyle/>
          <a:p>
            <a:pPr algn="l"/>
            <a:endParaRPr lang="en-US" dirty="0"/>
          </a:p>
        </p:txBody>
      </p:sp>
      <p:sp>
        <p:nvSpPr>
          <p:cNvPr id="11" name="Date">
            <a:extLst>
              <a:ext uri="{FF2B5EF4-FFF2-40B4-BE49-F238E27FC236}">
                <a16:creationId xmlns:a16="http://schemas.microsoft.com/office/drawing/2014/main" id="{6423CBA3-567A-4416-8DCF-ACBDBFE4FA84}"/>
              </a:ext>
            </a:extLst>
          </p:cNvPr>
          <p:cNvSpPr>
            <a:spLocks noGrp="1"/>
          </p:cNvSpPr>
          <p:nvPr>
            <p:ph type="dt" sz="half" idx="12"/>
          </p:nvPr>
        </p:nvSpPr>
        <p:spPr>
          <a:xfrm>
            <a:off x="7488222" y="6355080"/>
            <a:ext cx="1323594" cy="137160"/>
          </a:xfrm>
        </p:spPr>
        <p:txBody>
          <a:bodyPr/>
          <a:lstStyle/>
          <a:p>
            <a:endParaRPr lang="en-US" dirty="0"/>
          </a:p>
        </p:txBody>
      </p:sp>
      <p:sp>
        <p:nvSpPr>
          <p:cNvPr id="12" name="Slide Number">
            <a:extLst>
              <a:ext uri="{FF2B5EF4-FFF2-40B4-BE49-F238E27FC236}">
                <a16:creationId xmlns:a16="http://schemas.microsoft.com/office/drawing/2014/main" id="{9B4165E1-39E1-4A48-8ED6-9C3A96357709}"/>
              </a:ext>
            </a:extLst>
          </p:cNvPr>
          <p:cNvSpPr>
            <a:spLocks noGrp="1"/>
          </p:cNvSpPr>
          <p:nvPr>
            <p:ph type="sldNum" sz="quarter" idx="11"/>
          </p:nvPr>
        </p:nvSpPr>
        <p:spPr>
          <a:xfrm>
            <a:off x="7488222" y="6492240"/>
            <a:ext cx="1323594" cy="137160"/>
          </a:xfrm>
        </p:spPr>
        <p:txBody>
          <a:bodyPr/>
          <a:lstStyle/>
          <a:p>
            <a:fld id="{7870704B-CE94-48CC-AF30-84932A1262A7}" type="slidenum">
              <a:rPr lang="en-US" smtClean="0"/>
              <a:pPr/>
              <a:t>‹#›</a:t>
            </a:fld>
            <a:endParaRPr lang="en-US" dirty="0"/>
          </a:p>
        </p:txBody>
      </p:sp>
    </p:spTree>
    <p:extLst>
      <p:ext uri="{BB962C8B-B14F-4D97-AF65-F5344CB8AC3E}">
        <p14:creationId xmlns:p14="http://schemas.microsoft.com/office/powerpoint/2010/main" val="3581681609"/>
      </p:ext>
    </p:extLst>
  </p:cSld>
  <p:clrMapOvr>
    <a:overrideClrMapping bg1="dk1" tx1="lt1" bg2="dk2" tx2="lt2" accent1="accent1" accent2="accent2" accent3="accent3" accent4="accent4" accent5="accent5" accent6="accent6" hlink="hlink" folHlink="folHlink"/>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a:t>[Slide title]</a:t>
            </a:r>
          </a:p>
        </p:txBody>
      </p:sp>
      <p:sp>
        <p:nvSpPr>
          <p:cNvPr id="9" name="Presentation Footer">
            <a:extLst>
              <a:ext uri="{FF2B5EF4-FFF2-40B4-BE49-F238E27FC236}">
                <a16:creationId xmlns:a16="http://schemas.microsoft.com/office/drawing/2014/main" id="{F2288642-D6A8-4716-B5EF-36D68817E020}"/>
              </a:ext>
            </a:extLst>
          </p:cNvPr>
          <p:cNvSpPr>
            <a:spLocks noGrp="1"/>
          </p:cNvSpPr>
          <p:nvPr>
            <p:ph type="ftr" sz="quarter" idx="13"/>
          </p:nvPr>
        </p:nvSpPr>
        <p:spPr>
          <a:xfrm>
            <a:off x="332184" y="6355080"/>
            <a:ext cx="4105276" cy="137160"/>
          </a:xfrm>
        </p:spPr>
        <p:txBody>
          <a:bodyPr/>
          <a:lstStyle/>
          <a:p>
            <a:pPr algn="l"/>
            <a:endParaRPr lang="en-US" dirty="0"/>
          </a:p>
        </p:txBody>
      </p:sp>
      <p:sp>
        <p:nvSpPr>
          <p:cNvPr id="10" name="Date">
            <a:extLst>
              <a:ext uri="{FF2B5EF4-FFF2-40B4-BE49-F238E27FC236}">
                <a16:creationId xmlns:a16="http://schemas.microsoft.com/office/drawing/2014/main" id="{76E9A6AC-3A56-4D69-B8B6-5E24CE0B75A8}"/>
              </a:ext>
            </a:extLst>
          </p:cNvPr>
          <p:cNvSpPr>
            <a:spLocks noGrp="1"/>
          </p:cNvSpPr>
          <p:nvPr>
            <p:ph type="dt" sz="half" idx="12"/>
          </p:nvPr>
        </p:nvSpPr>
        <p:spPr>
          <a:xfrm>
            <a:off x="7488222" y="6355080"/>
            <a:ext cx="1323594" cy="137160"/>
          </a:xfrm>
        </p:spPr>
        <p:txBody>
          <a:bodyPr/>
          <a:lstStyle/>
          <a:p>
            <a:endParaRPr lang="en-US" dirty="0"/>
          </a:p>
        </p:txBody>
      </p:sp>
      <p:sp>
        <p:nvSpPr>
          <p:cNvPr id="11" name="Slide Number">
            <a:extLst>
              <a:ext uri="{FF2B5EF4-FFF2-40B4-BE49-F238E27FC236}">
                <a16:creationId xmlns:a16="http://schemas.microsoft.com/office/drawing/2014/main" id="{AAC6746E-625A-44F1-923D-85D1DDF84168}"/>
              </a:ext>
            </a:extLst>
          </p:cNvPr>
          <p:cNvSpPr>
            <a:spLocks noGrp="1"/>
          </p:cNvSpPr>
          <p:nvPr>
            <p:ph type="sldNum" sz="quarter" idx="11"/>
          </p:nvPr>
        </p:nvSpPr>
        <p:spPr>
          <a:xfrm>
            <a:off x="7488222" y="6492240"/>
            <a:ext cx="1323594" cy="137160"/>
          </a:xfrm>
        </p:spPr>
        <p:txBody>
          <a:bodyPr/>
          <a:lstStyle/>
          <a:p>
            <a:fld id="{7870704B-CE94-48CC-AF30-84932A1262A7}" type="slidenum">
              <a:rPr lang="en-US" smtClean="0"/>
              <a:pPr/>
              <a:t>‹#›</a:t>
            </a:fld>
            <a:endParaRPr lang="en-US" dirty="0"/>
          </a:p>
        </p:txBody>
      </p:sp>
    </p:spTree>
    <p:extLst>
      <p:ext uri="{BB962C8B-B14F-4D97-AF65-F5344CB8AC3E}">
        <p14:creationId xmlns:p14="http://schemas.microsoft.com/office/powerpoint/2010/main" val="153158836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8" name="Presentation Footer">
            <a:extLst>
              <a:ext uri="{FF2B5EF4-FFF2-40B4-BE49-F238E27FC236}">
                <a16:creationId xmlns:a16="http://schemas.microsoft.com/office/drawing/2014/main" id="{99A7B0C4-BC7D-457C-B648-F1FE808CD662}"/>
              </a:ext>
            </a:extLst>
          </p:cNvPr>
          <p:cNvSpPr>
            <a:spLocks noGrp="1"/>
          </p:cNvSpPr>
          <p:nvPr>
            <p:ph type="ftr" sz="quarter" idx="13"/>
          </p:nvPr>
        </p:nvSpPr>
        <p:spPr>
          <a:xfrm>
            <a:off x="332184" y="6355080"/>
            <a:ext cx="4105276" cy="137160"/>
          </a:xfrm>
        </p:spPr>
        <p:txBody>
          <a:bodyPr/>
          <a:lstStyle/>
          <a:p>
            <a:pPr algn="l"/>
            <a:endParaRPr lang="en-US" dirty="0"/>
          </a:p>
        </p:txBody>
      </p:sp>
      <p:sp>
        <p:nvSpPr>
          <p:cNvPr id="9" name="Date">
            <a:extLst>
              <a:ext uri="{FF2B5EF4-FFF2-40B4-BE49-F238E27FC236}">
                <a16:creationId xmlns:a16="http://schemas.microsoft.com/office/drawing/2014/main" id="{CD72F5B7-8C3E-4398-BD4E-B469E5219816}"/>
              </a:ext>
            </a:extLst>
          </p:cNvPr>
          <p:cNvSpPr>
            <a:spLocks noGrp="1"/>
          </p:cNvSpPr>
          <p:nvPr>
            <p:ph type="dt" sz="half" idx="12"/>
          </p:nvPr>
        </p:nvSpPr>
        <p:spPr>
          <a:xfrm>
            <a:off x="7488222" y="6355080"/>
            <a:ext cx="1323594" cy="137160"/>
          </a:xfrm>
        </p:spPr>
        <p:txBody>
          <a:bodyPr/>
          <a:lstStyle/>
          <a:p>
            <a:endParaRPr lang="en-US" dirty="0"/>
          </a:p>
        </p:txBody>
      </p:sp>
      <p:sp>
        <p:nvSpPr>
          <p:cNvPr id="10" name="Slide Number">
            <a:extLst>
              <a:ext uri="{FF2B5EF4-FFF2-40B4-BE49-F238E27FC236}">
                <a16:creationId xmlns:a16="http://schemas.microsoft.com/office/drawing/2014/main" id="{74363D4C-937A-4BA3-973F-C587E7E9FF03}"/>
              </a:ext>
            </a:extLst>
          </p:cNvPr>
          <p:cNvSpPr>
            <a:spLocks noGrp="1"/>
          </p:cNvSpPr>
          <p:nvPr>
            <p:ph type="sldNum" sz="quarter" idx="11"/>
          </p:nvPr>
        </p:nvSpPr>
        <p:spPr>
          <a:xfrm>
            <a:off x="7488222" y="6492240"/>
            <a:ext cx="1323594" cy="137160"/>
          </a:xfrm>
        </p:spPr>
        <p:txBody>
          <a:bodyPr/>
          <a:lstStyle/>
          <a:p>
            <a:fld id="{7870704B-CE94-48CC-AF30-84932A1262A7}" type="slidenum">
              <a:rPr lang="en-US" smtClean="0"/>
              <a:pPr/>
              <a:t>‹#›</a:t>
            </a:fld>
            <a:endParaRPr lang="en-US" dirty="0"/>
          </a:p>
        </p:txBody>
      </p:sp>
    </p:spTree>
    <p:extLst>
      <p:ext uri="{BB962C8B-B14F-4D97-AF65-F5344CB8AC3E}">
        <p14:creationId xmlns:p14="http://schemas.microsoft.com/office/powerpoint/2010/main" val="307957971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blank" preserve="1">
  <p:cSld name="Blank No Footer">
    <p:spTree>
      <p:nvGrpSpPr>
        <p:cNvPr id="1" name=""/>
        <p:cNvGrpSpPr/>
        <p:nvPr/>
      </p:nvGrpSpPr>
      <p:grpSpPr>
        <a:xfrm>
          <a:off x="0" y="0"/>
          <a:ext cx="0" cy="0"/>
          <a:chOff x="0" y="0"/>
          <a:chExt cx="0" cy="0"/>
        </a:xfrm>
      </p:grpSpPr>
    </p:spTree>
    <p:extLst>
      <p:ext uri="{BB962C8B-B14F-4D97-AF65-F5344CB8AC3E}">
        <p14:creationId xmlns:p14="http://schemas.microsoft.com/office/powerpoint/2010/main" val="23944202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Full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32185" y="432001"/>
            <a:ext cx="8479631" cy="1387275"/>
          </a:xfrm>
        </p:spPr>
        <p:txBody>
          <a:bodyPr/>
          <a:lstStyle>
            <a:lvl1pPr>
              <a:defRPr/>
            </a:lvl1pPr>
          </a:lstStyle>
          <a:p>
            <a:r>
              <a:rPr lang="en-US" dirty="0"/>
              <a:t>[Slide title]</a:t>
            </a:r>
          </a:p>
        </p:txBody>
      </p:sp>
      <p:sp>
        <p:nvSpPr>
          <p:cNvPr id="3" name="Content Placeholder 2"/>
          <p:cNvSpPr>
            <a:spLocks noGrp="1"/>
          </p:cNvSpPr>
          <p:nvPr>
            <p:ph idx="1" hasCustomPrompt="1"/>
          </p:nvPr>
        </p:nvSpPr>
        <p:spPr>
          <a:xfrm>
            <a:off x="332185" y="2103120"/>
            <a:ext cx="8479631" cy="4073842"/>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10" name="Presentation Footer">
            <a:extLst>
              <a:ext uri="{FF2B5EF4-FFF2-40B4-BE49-F238E27FC236}">
                <a16:creationId xmlns:a16="http://schemas.microsoft.com/office/drawing/2014/main" id="{9853FC5B-A1A5-4F7F-A104-DF817D185242}"/>
              </a:ext>
            </a:extLst>
          </p:cNvPr>
          <p:cNvSpPr>
            <a:spLocks noGrp="1"/>
          </p:cNvSpPr>
          <p:nvPr>
            <p:ph type="ftr" sz="quarter" idx="13"/>
          </p:nvPr>
        </p:nvSpPr>
        <p:spPr>
          <a:xfrm>
            <a:off x="332184" y="6355080"/>
            <a:ext cx="4105276" cy="137160"/>
          </a:xfrm>
        </p:spPr>
        <p:txBody>
          <a:bodyPr/>
          <a:lstStyle/>
          <a:p>
            <a:pPr algn="l"/>
            <a:endParaRPr lang="en-US" dirty="0"/>
          </a:p>
        </p:txBody>
      </p:sp>
      <p:sp>
        <p:nvSpPr>
          <p:cNvPr id="11" name="Date">
            <a:extLst>
              <a:ext uri="{FF2B5EF4-FFF2-40B4-BE49-F238E27FC236}">
                <a16:creationId xmlns:a16="http://schemas.microsoft.com/office/drawing/2014/main" id="{83AEF06C-AE3F-4BB4-AD32-87AFCA4C3422}"/>
              </a:ext>
            </a:extLst>
          </p:cNvPr>
          <p:cNvSpPr>
            <a:spLocks noGrp="1"/>
          </p:cNvSpPr>
          <p:nvPr>
            <p:ph type="dt" sz="half" idx="12"/>
          </p:nvPr>
        </p:nvSpPr>
        <p:spPr>
          <a:xfrm>
            <a:off x="7488222" y="6355080"/>
            <a:ext cx="1323594" cy="137160"/>
          </a:xfrm>
        </p:spPr>
        <p:txBody>
          <a:bodyPr/>
          <a:lstStyle/>
          <a:p>
            <a:endParaRPr lang="en-US" dirty="0"/>
          </a:p>
        </p:txBody>
      </p:sp>
      <p:sp>
        <p:nvSpPr>
          <p:cNvPr id="12" name="Slide Number">
            <a:extLst>
              <a:ext uri="{FF2B5EF4-FFF2-40B4-BE49-F238E27FC236}">
                <a16:creationId xmlns:a16="http://schemas.microsoft.com/office/drawing/2014/main" id="{424280CD-7F82-4378-B4EB-A953855D63E1}"/>
              </a:ext>
            </a:extLst>
          </p:cNvPr>
          <p:cNvSpPr>
            <a:spLocks noGrp="1"/>
          </p:cNvSpPr>
          <p:nvPr>
            <p:ph type="sldNum" sz="quarter" idx="11"/>
          </p:nvPr>
        </p:nvSpPr>
        <p:spPr>
          <a:xfrm>
            <a:off x="7488222" y="6492240"/>
            <a:ext cx="1323594" cy="137160"/>
          </a:xfrm>
        </p:spPr>
        <p:txBody>
          <a:bodyPr/>
          <a:lstStyle/>
          <a:p>
            <a:fld id="{7870704B-CE94-48CC-AF30-84932A1262A7}" type="slidenum">
              <a:rPr lang="en-US" smtClean="0"/>
              <a:pPr/>
              <a:t>‹#›</a:t>
            </a:fld>
            <a:endParaRPr lang="en-US" dirty="0"/>
          </a:p>
        </p:txBody>
      </p:sp>
    </p:spTree>
    <p:extLst>
      <p:ext uri="{BB962C8B-B14F-4D97-AF65-F5344CB8AC3E}">
        <p14:creationId xmlns:p14="http://schemas.microsoft.com/office/powerpoint/2010/main" val="325817208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Infographic and Chart">
    <p:spTree>
      <p:nvGrpSpPr>
        <p:cNvPr id="1" name=""/>
        <p:cNvGrpSpPr/>
        <p:nvPr/>
      </p:nvGrpSpPr>
      <p:grpSpPr>
        <a:xfrm>
          <a:off x="0" y="0"/>
          <a:ext cx="0" cy="0"/>
          <a:chOff x="0" y="0"/>
          <a:chExt cx="0" cy="0"/>
        </a:xfrm>
      </p:grpSpPr>
      <p:sp>
        <p:nvSpPr>
          <p:cNvPr id="5" name="Title 1"/>
          <p:cNvSpPr>
            <a:spLocks noGrp="1"/>
          </p:cNvSpPr>
          <p:nvPr>
            <p:ph type="title" hasCustomPrompt="1"/>
          </p:nvPr>
        </p:nvSpPr>
        <p:spPr/>
        <p:txBody>
          <a:bodyPr/>
          <a:lstStyle>
            <a:lvl1pPr>
              <a:defRPr/>
            </a:lvl1pPr>
          </a:lstStyle>
          <a:p>
            <a:r>
              <a:rPr lang="en-US" dirty="0"/>
              <a:t>[Slide title]</a:t>
            </a:r>
          </a:p>
        </p:txBody>
      </p:sp>
      <p:sp>
        <p:nvSpPr>
          <p:cNvPr id="8" name="Rectangle 7"/>
          <p:cNvSpPr/>
          <p:nvPr/>
        </p:nvSpPr>
        <p:spPr bwMode="hidden">
          <a:xfrm>
            <a:off x="0" y="2103438"/>
            <a:ext cx="2978944" cy="4068762"/>
          </a:xfrm>
          <a:prstGeom prst="rect">
            <a:avLst/>
          </a:prstGeom>
          <a:solidFill>
            <a:srgbClr val="D04A0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10" name="Text Placeholder 9"/>
          <p:cNvSpPr>
            <a:spLocks noGrp="1"/>
          </p:cNvSpPr>
          <p:nvPr>
            <p:ph type="body" sz="quarter" idx="14" hasCustomPrompt="1"/>
          </p:nvPr>
        </p:nvSpPr>
        <p:spPr>
          <a:xfrm>
            <a:off x="270278" y="2377440"/>
            <a:ext cx="2708910" cy="1737360"/>
          </a:xfrm>
        </p:spPr>
        <p:txBody>
          <a:bodyPr tIns="0" bIns="0" anchor="t" anchorCtr="0"/>
          <a:lstStyle>
            <a:lvl1pPr>
              <a:lnSpc>
                <a:spcPct val="80000"/>
              </a:lnSpc>
              <a:spcBef>
                <a:spcPts val="0"/>
              </a:spcBef>
              <a:spcAft>
                <a:spcPts val="0"/>
              </a:spcAft>
              <a:defRPr sz="13600" b="1" spc="-100" baseline="0">
                <a:solidFill>
                  <a:schemeClr val="bg1"/>
                </a:solidFill>
              </a:defRPr>
            </a:lvl1pPr>
          </a:lstStyle>
          <a:p>
            <a:pPr lvl="0"/>
            <a:r>
              <a:rPr lang="en-US" dirty="0"/>
              <a:t>00%</a:t>
            </a:r>
          </a:p>
        </p:txBody>
      </p:sp>
      <p:sp>
        <p:nvSpPr>
          <p:cNvPr id="3" name="Content Placeholder 2"/>
          <p:cNvSpPr>
            <a:spLocks noGrp="1"/>
          </p:cNvSpPr>
          <p:nvPr>
            <p:ph idx="1" hasCustomPrompt="1"/>
          </p:nvPr>
        </p:nvSpPr>
        <p:spPr>
          <a:xfrm>
            <a:off x="332185" y="3931920"/>
            <a:ext cx="2496740" cy="2061784"/>
          </a:xfrm>
        </p:spPr>
        <p:txBody>
          <a:bodyPr/>
          <a:lstStyle>
            <a:lvl1pPr>
              <a:lnSpc>
                <a:spcPct val="100000"/>
              </a:lnSpc>
              <a:spcBef>
                <a:spcPts val="0"/>
              </a:spcBef>
              <a:spcAft>
                <a:spcPts val="0"/>
              </a:spcAft>
              <a:defRPr sz="1600" b="0">
                <a:solidFill>
                  <a:schemeClr val="bg1"/>
                </a:solidFill>
              </a:defRPr>
            </a:lvl1pPr>
            <a:lvl2pPr marL="182880" indent="-182880">
              <a:lnSpc>
                <a:spcPct val="100000"/>
              </a:lnSpc>
              <a:spcBef>
                <a:spcPts val="0"/>
              </a:spcBef>
              <a:spcAft>
                <a:spcPts val="0"/>
              </a:spcAft>
              <a:buFont typeface="Arial" panose="020B0604020202020204" pitchFamily="34" charset="0"/>
              <a:buChar char="•"/>
              <a:defRPr b="0">
                <a:solidFill>
                  <a:schemeClr val="bg1"/>
                </a:solidFill>
              </a:defRPr>
            </a:lvl2pPr>
            <a:lvl3pPr marL="365760" indent="-182880">
              <a:lnSpc>
                <a:spcPct val="100000"/>
              </a:lnSpc>
              <a:spcBef>
                <a:spcPts val="0"/>
              </a:spcBef>
              <a:spcAft>
                <a:spcPts val="0"/>
              </a:spcAft>
              <a:buFont typeface="Arial" panose="020B0604020202020204" pitchFamily="34" charset="0"/>
              <a:buChar char="–"/>
              <a:defRPr b="0">
                <a:solidFill>
                  <a:schemeClr val="bg1"/>
                </a:solidFill>
              </a:defRPr>
            </a:lvl3pPr>
            <a:lvl4pPr marL="548640" indent="-182880">
              <a:lnSpc>
                <a:spcPct val="100000"/>
              </a:lnSpc>
              <a:spcBef>
                <a:spcPts val="0"/>
              </a:spcBef>
              <a:spcAft>
                <a:spcPts val="0"/>
              </a:spcAft>
              <a:buFont typeface="Arial" panose="020B0604020202020204" pitchFamily="34" charset="0"/>
              <a:buChar char="•"/>
              <a:defRPr b="0">
                <a:solidFill>
                  <a:schemeClr val="bg1"/>
                </a:solidFill>
              </a:defRPr>
            </a:lvl4pPr>
            <a:lvl5pPr marL="731520" indent="-182880">
              <a:lnSpc>
                <a:spcPct val="100000"/>
              </a:lnSpc>
              <a:spcBef>
                <a:spcPts val="0"/>
              </a:spcBef>
              <a:spcAft>
                <a:spcPts val="0"/>
              </a:spcAft>
              <a:buFont typeface="Arial" panose="020B0604020202020204" pitchFamily="34" charset="0"/>
              <a:buChar char="–"/>
              <a:defRPr b="0">
                <a:solidFill>
                  <a:schemeClr val="bg1"/>
                </a:solidFill>
              </a:defRPr>
            </a:lvl5pPr>
            <a:lvl6pPr marL="914400" indent="-182880">
              <a:spcBef>
                <a:spcPts val="0"/>
              </a:spcBef>
              <a:buFont typeface="Arial" panose="020B0604020202020204" pitchFamily="34" charset="0"/>
              <a:buChar char="•"/>
              <a:defRPr>
                <a:solidFill>
                  <a:schemeClr val="bg1"/>
                </a:solidFill>
              </a:defRPr>
            </a:lvl6pPr>
            <a:lvl7pPr marL="1097280" indent="-182880">
              <a:spcBef>
                <a:spcPts val="0"/>
              </a:spcBef>
              <a:buFont typeface="Arial" panose="020B0604020202020204" pitchFamily="34" charset="0"/>
              <a:buChar char="–"/>
              <a:defRPr>
                <a:solidFill>
                  <a:schemeClr val="bg1"/>
                </a:solidFill>
              </a:defRPr>
            </a:lvl7pPr>
            <a:lvl8pPr marL="1280160" indent="-182880">
              <a:spcBef>
                <a:spcPts val="0"/>
              </a:spcBef>
              <a:buFont typeface="Arial" panose="020B0604020202020204" pitchFamily="34" charset="0"/>
              <a:buChar char="•"/>
              <a:defRPr>
                <a:solidFill>
                  <a:schemeClr val="bg1"/>
                </a:solidFill>
              </a:defRPr>
            </a:lvl8pPr>
            <a:lvl9pPr marL="1463040" indent="-182880">
              <a:spcBef>
                <a:spcPts val="0"/>
              </a:spcBef>
              <a:buFont typeface="Arial" panose="020B0604020202020204" pitchFamily="34" charset="0"/>
              <a:buChar char="–"/>
              <a:defRPr>
                <a:solidFill>
                  <a:schemeClr val="bg1"/>
                </a:solidFill>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Chart Placeholder 8"/>
          <p:cNvSpPr>
            <a:spLocks noGrp="1"/>
          </p:cNvSpPr>
          <p:nvPr>
            <p:ph type="chart" sz="quarter" idx="13"/>
          </p:nvPr>
        </p:nvSpPr>
        <p:spPr>
          <a:xfrm>
            <a:off x="3245644" y="2095501"/>
            <a:ext cx="5566172" cy="4076699"/>
          </a:xfrm>
        </p:spPr>
        <p:txBody>
          <a:bodyPr anchor="ctr" anchorCtr="0"/>
          <a:lstStyle>
            <a:lvl1pPr algn="ctr">
              <a:defRPr sz="1200" b="0">
                <a:solidFill>
                  <a:schemeClr val="tx1"/>
                </a:solidFill>
              </a:defRPr>
            </a:lvl1pPr>
          </a:lstStyle>
          <a:p>
            <a:r>
              <a:rPr lang="en-US" dirty="0"/>
              <a:t>Click icon to add chart</a:t>
            </a:r>
          </a:p>
        </p:txBody>
      </p:sp>
      <p:sp>
        <p:nvSpPr>
          <p:cNvPr id="14" name="Presentation Footer">
            <a:extLst>
              <a:ext uri="{FF2B5EF4-FFF2-40B4-BE49-F238E27FC236}">
                <a16:creationId xmlns:a16="http://schemas.microsoft.com/office/drawing/2014/main" id="{22E99923-0EF3-4147-8318-0DCE770AA4F3}"/>
              </a:ext>
            </a:extLst>
          </p:cNvPr>
          <p:cNvSpPr>
            <a:spLocks noGrp="1"/>
          </p:cNvSpPr>
          <p:nvPr>
            <p:ph type="ftr" sz="quarter" idx="15"/>
          </p:nvPr>
        </p:nvSpPr>
        <p:spPr>
          <a:xfrm>
            <a:off x="332184" y="6355080"/>
            <a:ext cx="4105276" cy="137160"/>
          </a:xfrm>
        </p:spPr>
        <p:txBody>
          <a:bodyPr/>
          <a:lstStyle/>
          <a:p>
            <a:pPr algn="l"/>
            <a:endParaRPr lang="en-US" dirty="0"/>
          </a:p>
        </p:txBody>
      </p:sp>
      <p:sp>
        <p:nvSpPr>
          <p:cNvPr id="15" name="Date">
            <a:extLst>
              <a:ext uri="{FF2B5EF4-FFF2-40B4-BE49-F238E27FC236}">
                <a16:creationId xmlns:a16="http://schemas.microsoft.com/office/drawing/2014/main" id="{E63AAD15-CC4C-4F4E-A7D4-8BDF4A9C4656}"/>
              </a:ext>
            </a:extLst>
          </p:cNvPr>
          <p:cNvSpPr>
            <a:spLocks noGrp="1"/>
          </p:cNvSpPr>
          <p:nvPr>
            <p:ph type="dt" sz="half" idx="12"/>
          </p:nvPr>
        </p:nvSpPr>
        <p:spPr>
          <a:xfrm>
            <a:off x="7488222" y="6355080"/>
            <a:ext cx="1323594" cy="137160"/>
          </a:xfrm>
        </p:spPr>
        <p:txBody>
          <a:bodyPr/>
          <a:lstStyle/>
          <a:p>
            <a:endParaRPr lang="en-US" dirty="0"/>
          </a:p>
        </p:txBody>
      </p:sp>
      <p:sp>
        <p:nvSpPr>
          <p:cNvPr id="16" name="Slide Number">
            <a:extLst>
              <a:ext uri="{FF2B5EF4-FFF2-40B4-BE49-F238E27FC236}">
                <a16:creationId xmlns:a16="http://schemas.microsoft.com/office/drawing/2014/main" id="{F704AF40-9537-48E1-AA82-98F733AB70B4}"/>
              </a:ext>
            </a:extLst>
          </p:cNvPr>
          <p:cNvSpPr>
            <a:spLocks noGrp="1"/>
          </p:cNvSpPr>
          <p:nvPr>
            <p:ph type="sldNum" sz="quarter" idx="11"/>
          </p:nvPr>
        </p:nvSpPr>
        <p:spPr>
          <a:xfrm>
            <a:off x="7488222" y="6492240"/>
            <a:ext cx="1323594" cy="137160"/>
          </a:xfrm>
        </p:spPr>
        <p:txBody>
          <a:bodyPr/>
          <a:lstStyle/>
          <a:p>
            <a:fld id="{7870704B-CE94-48CC-AF30-84932A1262A7}" type="slidenum">
              <a:rPr lang="en-US" smtClean="0"/>
              <a:pPr/>
              <a:t>‹#›</a:t>
            </a:fld>
            <a:endParaRPr lang="en-US" dirty="0"/>
          </a:p>
        </p:txBody>
      </p:sp>
    </p:spTree>
    <p:extLst>
      <p:ext uri="{BB962C8B-B14F-4D97-AF65-F5344CB8AC3E}">
        <p14:creationId xmlns:p14="http://schemas.microsoft.com/office/powerpoint/2010/main" val="144441857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Three Content Infographic">
    <p:spTree>
      <p:nvGrpSpPr>
        <p:cNvPr id="1" name=""/>
        <p:cNvGrpSpPr/>
        <p:nvPr/>
      </p:nvGrpSpPr>
      <p:grpSpPr>
        <a:xfrm>
          <a:off x="0" y="0"/>
          <a:ext cx="0" cy="0"/>
          <a:chOff x="0" y="0"/>
          <a:chExt cx="0" cy="0"/>
        </a:xfrm>
      </p:grpSpPr>
      <p:sp>
        <p:nvSpPr>
          <p:cNvPr id="6" name="Title 1"/>
          <p:cNvSpPr>
            <a:spLocks noGrp="1"/>
          </p:cNvSpPr>
          <p:nvPr>
            <p:ph type="title" hasCustomPrompt="1"/>
          </p:nvPr>
        </p:nvSpPr>
        <p:spPr/>
        <p:txBody>
          <a:bodyPr/>
          <a:lstStyle>
            <a:lvl1pPr>
              <a:defRPr/>
            </a:lvl1pPr>
          </a:lstStyle>
          <a:p>
            <a:r>
              <a:rPr lang="en-US" dirty="0"/>
              <a:t>[Slide title]</a:t>
            </a:r>
          </a:p>
        </p:txBody>
      </p:sp>
      <p:sp>
        <p:nvSpPr>
          <p:cNvPr id="10" name="Text Placeholder 2"/>
          <p:cNvSpPr>
            <a:spLocks noGrp="1"/>
          </p:cNvSpPr>
          <p:nvPr>
            <p:ph type="body" sz="quarter" idx="14" hasCustomPrompt="1"/>
          </p:nvPr>
        </p:nvSpPr>
        <p:spPr>
          <a:xfrm>
            <a:off x="332185" y="2095500"/>
            <a:ext cx="2646759" cy="1333500"/>
          </a:xfrm>
        </p:spPr>
        <p:txBody>
          <a:bodyPr anchor="ctr" anchorCtr="0"/>
          <a:lstStyle>
            <a:lvl1pPr>
              <a:lnSpc>
                <a:spcPct val="100000"/>
              </a:lnSpc>
              <a:defRPr sz="8500" b="0" spc="-100" baseline="0">
                <a:solidFill>
                  <a:schemeClr val="accent3"/>
                </a:solidFill>
              </a:defRPr>
            </a:lvl1pPr>
          </a:lstStyle>
          <a:p>
            <a:pPr lvl="0"/>
            <a:r>
              <a:rPr lang="en-US" dirty="0"/>
              <a:t>00%</a:t>
            </a:r>
          </a:p>
        </p:txBody>
      </p:sp>
      <p:sp>
        <p:nvSpPr>
          <p:cNvPr id="13" name="Text Placeholder 3"/>
          <p:cNvSpPr>
            <a:spLocks noGrp="1"/>
          </p:cNvSpPr>
          <p:nvPr>
            <p:ph type="body" sz="quarter" idx="15" hasCustomPrompt="1"/>
          </p:nvPr>
        </p:nvSpPr>
        <p:spPr>
          <a:xfrm>
            <a:off x="3245644" y="2095500"/>
            <a:ext cx="2650331" cy="1333500"/>
          </a:xfrm>
        </p:spPr>
        <p:txBody>
          <a:bodyPr anchor="ctr" anchorCtr="0"/>
          <a:lstStyle>
            <a:lvl1pPr>
              <a:lnSpc>
                <a:spcPct val="100000"/>
              </a:lnSpc>
              <a:defRPr sz="8500" b="0" spc="-100" baseline="0">
                <a:solidFill>
                  <a:schemeClr val="tx2"/>
                </a:solidFill>
              </a:defRPr>
            </a:lvl1pPr>
          </a:lstStyle>
          <a:p>
            <a:pPr lvl="0"/>
            <a:r>
              <a:rPr lang="en-US" dirty="0"/>
              <a:t>00%</a:t>
            </a:r>
          </a:p>
        </p:txBody>
      </p:sp>
      <p:sp>
        <p:nvSpPr>
          <p:cNvPr id="14" name="Text Placeholder 4"/>
          <p:cNvSpPr>
            <a:spLocks noGrp="1"/>
          </p:cNvSpPr>
          <p:nvPr>
            <p:ph type="body" sz="quarter" idx="16" hasCustomPrompt="1"/>
          </p:nvPr>
        </p:nvSpPr>
        <p:spPr>
          <a:xfrm>
            <a:off x="6166928" y="2095500"/>
            <a:ext cx="2646759" cy="1333500"/>
          </a:xfrm>
        </p:spPr>
        <p:txBody>
          <a:bodyPr anchor="ctr" anchorCtr="0"/>
          <a:lstStyle>
            <a:lvl1pPr>
              <a:lnSpc>
                <a:spcPct val="100000"/>
              </a:lnSpc>
              <a:defRPr sz="8500" b="0" spc="-100" baseline="0">
                <a:solidFill>
                  <a:schemeClr val="accent1"/>
                </a:solidFill>
              </a:defRPr>
            </a:lvl1pPr>
          </a:lstStyle>
          <a:p>
            <a:pPr lvl="0"/>
            <a:r>
              <a:rPr lang="en-US" dirty="0"/>
              <a:t>00%</a:t>
            </a:r>
          </a:p>
        </p:txBody>
      </p:sp>
      <p:sp>
        <p:nvSpPr>
          <p:cNvPr id="3" name="Content Placeholder 2"/>
          <p:cNvSpPr>
            <a:spLocks noGrp="1"/>
          </p:cNvSpPr>
          <p:nvPr>
            <p:ph sz="half" idx="1" hasCustomPrompt="1"/>
          </p:nvPr>
        </p:nvSpPr>
        <p:spPr>
          <a:xfrm>
            <a:off x="332185" y="3599543"/>
            <a:ext cx="2646759" cy="2578057"/>
          </a:xfrm>
        </p:spPr>
        <p:txBody>
          <a:bodyPr/>
          <a:lstStyle>
            <a:lvl1pPr>
              <a:spcBef>
                <a:spcPts val="0"/>
              </a:spcBef>
              <a:spcAft>
                <a:spcPts val="600"/>
              </a:spcAft>
              <a:defRPr>
                <a:solidFill>
                  <a:schemeClr val="accent3"/>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Content Placeholder 3">
            <a:extLst>
              <a:ext uri="{FF2B5EF4-FFF2-40B4-BE49-F238E27FC236}">
                <a16:creationId xmlns:a16="http://schemas.microsoft.com/office/drawing/2014/main" id="{904FBFED-85D0-8C43-84C6-BADD19241EDC}"/>
              </a:ext>
            </a:extLst>
          </p:cNvPr>
          <p:cNvSpPr>
            <a:spLocks noGrp="1"/>
          </p:cNvSpPr>
          <p:nvPr>
            <p:ph sz="half" idx="19" hasCustomPrompt="1"/>
          </p:nvPr>
        </p:nvSpPr>
        <p:spPr>
          <a:xfrm>
            <a:off x="3245644" y="3599543"/>
            <a:ext cx="2650331" cy="2578057"/>
          </a:xfrm>
        </p:spPr>
        <p:txBody>
          <a:bodyPr/>
          <a:lstStyle>
            <a:lvl1pPr>
              <a:spcBef>
                <a:spcPts val="0"/>
              </a:spcBef>
              <a:spcAft>
                <a:spcPts val="600"/>
              </a:spcAft>
              <a:defRPr>
                <a:solidFill>
                  <a:schemeClr val="tx2"/>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6" name="Content Placeholder 4">
            <a:extLst>
              <a:ext uri="{FF2B5EF4-FFF2-40B4-BE49-F238E27FC236}">
                <a16:creationId xmlns:a16="http://schemas.microsoft.com/office/drawing/2014/main" id="{C7D43B0B-6C29-D449-BC95-219F98DA27E0}"/>
              </a:ext>
            </a:extLst>
          </p:cNvPr>
          <p:cNvSpPr>
            <a:spLocks noGrp="1"/>
          </p:cNvSpPr>
          <p:nvPr>
            <p:ph sz="half" idx="20" hasCustomPrompt="1"/>
          </p:nvPr>
        </p:nvSpPr>
        <p:spPr>
          <a:xfrm>
            <a:off x="6166928" y="3599543"/>
            <a:ext cx="2646759" cy="2578057"/>
          </a:xfrm>
        </p:spPr>
        <p:txBody>
          <a:bodyPr/>
          <a:lstStyle>
            <a:lvl1pPr>
              <a:spcBef>
                <a:spcPts val="0"/>
              </a:spcBef>
              <a:spcAft>
                <a:spcPts val="600"/>
              </a:spcAft>
              <a:defRPr>
                <a:solidFill>
                  <a:schemeClr val="accent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9" name="Presentation Footer">
            <a:extLst>
              <a:ext uri="{FF2B5EF4-FFF2-40B4-BE49-F238E27FC236}">
                <a16:creationId xmlns:a16="http://schemas.microsoft.com/office/drawing/2014/main" id="{488ECE07-0F56-4D42-88E7-9EE4A6875AEC}"/>
              </a:ext>
            </a:extLst>
          </p:cNvPr>
          <p:cNvSpPr>
            <a:spLocks noGrp="1"/>
          </p:cNvSpPr>
          <p:nvPr>
            <p:ph type="ftr" sz="quarter" idx="13"/>
          </p:nvPr>
        </p:nvSpPr>
        <p:spPr>
          <a:xfrm>
            <a:off x="332184" y="6355080"/>
            <a:ext cx="4105276" cy="137160"/>
          </a:xfrm>
        </p:spPr>
        <p:txBody>
          <a:bodyPr/>
          <a:lstStyle/>
          <a:p>
            <a:pPr algn="l"/>
            <a:endParaRPr lang="en-US" dirty="0"/>
          </a:p>
        </p:txBody>
      </p:sp>
      <p:sp>
        <p:nvSpPr>
          <p:cNvPr id="20" name="Date">
            <a:extLst>
              <a:ext uri="{FF2B5EF4-FFF2-40B4-BE49-F238E27FC236}">
                <a16:creationId xmlns:a16="http://schemas.microsoft.com/office/drawing/2014/main" id="{92A20B44-BAC5-421A-834E-C0336D10C99A}"/>
              </a:ext>
            </a:extLst>
          </p:cNvPr>
          <p:cNvSpPr>
            <a:spLocks noGrp="1"/>
          </p:cNvSpPr>
          <p:nvPr>
            <p:ph type="dt" sz="half" idx="12"/>
          </p:nvPr>
        </p:nvSpPr>
        <p:spPr>
          <a:xfrm>
            <a:off x="7488222" y="6355080"/>
            <a:ext cx="1323594" cy="137160"/>
          </a:xfrm>
        </p:spPr>
        <p:txBody>
          <a:bodyPr/>
          <a:lstStyle/>
          <a:p>
            <a:endParaRPr lang="en-US" dirty="0"/>
          </a:p>
        </p:txBody>
      </p:sp>
      <p:sp>
        <p:nvSpPr>
          <p:cNvPr id="21" name="Slide Number">
            <a:extLst>
              <a:ext uri="{FF2B5EF4-FFF2-40B4-BE49-F238E27FC236}">
                <a16:creationId xmlns:a16="http://schemas.microsoft.com/office/drawing/2014/main" id="{33099B9F-B5BB-4BD7-90DF-E6FE03CA959F}"/>
              </a:ext>
            </a:extLst>
          </p:cNvPr>
          <p:cNvSpPr>
            <a:spLocks noGrp="1"/>
          </p:cNvSpPr>
          <p:nvPr>
            <p:ph type="sldNum" sz="quarter" idx="11"/>
          </p:nvPr>
        </p:nvSpPr>
        <p:spPr>
          <a:xfrm>
            <a:off x="7488222" y="6492240"/>
            <a:ext cx="1323594" cy="137160"/>
          </a:xfrm>
        </p:spPr>
        <p:txBody>
          <a:bodyPr/>
          <a:lstStyle/>
          <a:p>
            <a:fld id="{7870704B-CE94-48CC-AF30-84932A1262A7}" type="slidenum">
              <a:rPr lang="en-US" smtClean="0"/>
              <a:pPr/>
              <a:t>‹#›</a:t>
            </a:fld>
            <a:endParaRPr lang="en-US" dirty="0"/>
          </a:p>
        </p:txBody>
      </p:sp>
    </p:spTree>
    <p:extLst>
      <p:ext uri="{BB962C8B-B14F-4D97-AF65-F5344CB8AC3E}">
        <p14:creationId xmlns:p14="http://schemas.microsoft.com/office/powerpoint/2010/main" val="62663518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Title and Chart Dark">
    <p:bg>
      <p:bgPr>
        <a:solidFill>
          <a:srgbClr val="464646"/>
        </a:solidFill>
        <a:effectLst/>
      </p:bgPr>
    </p:bg>
    <p:spTree>
      <p:nvGrpSpPr>
        <p:cNvPr id="1" name=""/>
        <p:cNvGrpSpPr/>
        <p:nvPr/>
      </p:nvGrpSpPr>
      <p:grpSpPr>
        <a:xfrm>
          <a:off x="0" y="0"/>
          <a:ext cx="0" cy="0"/>
          <a:chOff x="0" y="0"/>
          <a:chExt cx="0" cy="0"/>
        </a:xfrm>
      </p:grpSpPr>
      <p:sp>
        <p:nvSpPr>
          <p:cNvPr id="4" name="Title 1"/>
          <p:cNvSpPr>
            <a:spLocks noGrp="1"/>
          </p:cNvSpPr>
          <p:nvPr>
            <p:ph type="title" hasCustomPrompt="1"/>
          </p:nvPr>
        </p:nvSpPr>
        <p:spPr/>
        <p:txBody>
          <a:bodyPr/>
          <a:lstStyle>
            <a:lvl1pPr>
              <a:defRPr>
                <a:solidFill>
                  <a:schemeClr val="tx1"/>
                </a:solidFill>
              </a:defRPr>
            </a:lvl1pPr>
          </a:lstStyle>
          <a:p>
            <a:r>
              <a:rPr lang="en-US" dirty="0"/>
              <a:t>[Slide title]</a:t>
            </a:r>
          </a:p>
        </p:txBody>
      </p:sp>
      <p:sp>
        <p:nvSpPr>
          <p:cNvPr id="8" name="Chart Placeholder 2"/>
          <p:cNvSpPr>
            <a:spLocks noGrp="1"/>
          </p:cNvSpPr>
          <p:nvPr>
            <p:ph type="chart" sz="quarter" idx="13"/>
          </p:nvPr>
        </p:nvSpPr>
        <p:spPr>
          <a:xfrm>
            <a:off x="332185" y="2103438"/>
            <a:ext cx="8479631" cy="4068762"/>
          </a:xfrm>
        </p:spPr>
        <p:txBody>
          <a:bodyPr anchor="ctr" anchorCtr="0"/>
          <a:lstStyle>
            <a:lvl1pPr algn="ctr">
              <a:defRPr sz="1200" b="0">
                <a:solidFill>
                  <a:schemeClr val="tx1"/>
                </a:solidFill>
              </a:defRPr>
            </a:lvl1pPr>
          </a:lstStyle>
          <a:p>
            <a:r>
              <a:rPr lang="en-US" dirty="0"/>
              <a:t>Click icon to add chart</a:t>
            </a:r>
          </a:p>
        </p:txBody>
      </p:sp>
      <p:sp>
        <p:nvSpPr>
          <p:cNvPr id="12" name="Presentation Footer">
            <a:extLst>
              <a:ext uri="{FF2B5EF4-FFF2-40B4-BE49-F238E27FC236}">
                <a16:creationId xmlns:a16="http://schemas.microsoft.com/office/drawing/2014/main" id="{C65B6F41-E802-4CF5-8B9F-07044F8CB1EF}"/>
              </a:ext>
            </a:extLst>
          </p:cNvPr>
          <p:cNvSpPr>
            <a:spLocks noGrp="1"/>
          </p:cNvSpPr>
          <p:nvPr>
            <p:ph type="ftr" sz="quarter" idx="14"/>
          </p:nvPr>
        </p:nvSpPr>
        <p:spPr>
          <a:xfrm>
            <a:off x="332184" y="6355080"/>
            <a:ext cx="4105276" cy="137160"/>
          </a:xfrm>
        </p:spPr>
        <p:txBody>
          <a:bodyPr/>
          <a:lstStyle/>
          <a:p>
            <a:pPr algn="l"/>
            <a:endParaRPr lang="en-US" dirty="0"/>
          </a:p>
        </p:txBody>
      </p:sp>
      <p:sp>
        <p:nvSpPr>
          <p:cNvPr id="13" name="Date">
            <a:extLst>
              <a:ext uri="{FF2B5EF4-FFF2-40B4-BE49-F238E27FC236}">
                <a16:creationId xmlns:a16="http://schemas.microsoft.com/office/drawing/2014/main" id="{3213A3B9-A059-4CBD-8F51-BA0FDCD9A0FA}"/>
              </a:ext>
            </a:extLst>
          </p:cNvPr>
          <p:cNvSpPr>
            <a:spLocks noGrp="1"/>
          </p:cNvSpPr>
          <p:nvPr>
            <p:ph type="dt" sz="half" idx="12"/>
          </p:nvPr>
        </p:nvSpPr>
        <p:spPr>
          <a:xfrm>
            <a:off x="7488222" y="6355080"/>
            <a:ext cx="1323594" cy="137160"/>
          </a:xfrm>
        </p:spPr>
        <p:txBody>
          <a:bodyPr/>
          <a:lstStyle/>
          <a:p>
            <a:endParaRPr lang="en-US" dirty="0"/>
          </a:p>
        </p:txBody>
      </p:sp>
      <p:sp>
        <p:nvSpPr>
          <p:cNvPr id="14" name="Slide Number">
            <a:extLst>
              <a:ext uri="{FF2B5EF4-FFF2-40B4-BE49-F238E27FC236}">
                <a16:creationId xmlns:a16="http://schemas.microsoft.com/office/drawing/2014/main" id="{BD55E6CB-0F32-42F1-A94F-C799A281C5A9}"/>
              </a:ext>
            </a:extLst>
          </p:cNvPr>
          <p:cNvSpPr>
            <a:spLocks noGrp="1"/>
          </p:cNvSpPr>
          <p:nvPr>
            <p:ph type="sldNum" sz="quarter" idx="11"/>
          </p:nvPr>
        </p:nvSpPr>
        <p:spPr>
          <a:xfrm>
            <a:off x="7488222" y="6492240"/>
            <a:ext cx="1323594" cy="137160"/>
          </a:xfrm>
        </p:spPr>
        <p:txBody>
          <a:bodyPr/>
          <a:lstStyle/>
          <a:p>
            <a:fld id="{7870704B-CE94-48CC-AF30-84932A1262A7}" type="slidenum">
              <a:rPr lang="en-US" smtClean="0"/>
              <a:pPr/>
              <a:t>‹#›</a:t>
            </a:fld>
            <a:endParaRPr lang="en-US" dirty="0"/>
          </a:p>
        </p:txBody>
      </p:sp>
    </p:spTree>
    <p:extLst>
      <p:ext uri="{BB962C8B-B14F-4D97-AF65-F5344CB8AC3E}">
        <p14:creationId xmlns:p14="http://schemas.microsoft.com/office/powerpoint/2010/main" val="1735232353"/>
      </p:ext>
    </p:extLst>
  </p:cSld>
  <p:clrMapOvr>
    <a:overrideClrMapping bg1="dk1" tx1="lt1" bg2="dk2" tx2="lt2" accent1="accent1" accent2="accent2" accent3="accent3" accent4="accent4" accent5="accent5" accent6="accent6" hlink="hlink" folHlink="folHlink"/>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userDrawn="1">
  <p:cSld name="Thank You Light">
    <p:bg>
      <p:bgRef idx="1001">
        <a:schemeClr val="bg1"/>
      </p:bgRef>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332186" y="428625"/>
            <a:ext cx="4105274" cy="2428874"/>
          </a:xfrm>
        </p:spPr>
        <p:txBody>
          <a:bodyPr anchor="b" anchorCtr="0"/>
          <a:lstStyle>
            <a:lvl1pPr algn="l">
              <a:lnSpc>
                <a:spcPct val="85000"/>
              </a:lnSpc>
              <a:defRPr sz="5800">
                <a:solidFill>
                  <a:schemeClr val="tx1"/>
                </a:solidFill>
              </a:defRPr>
            </a:lvl1pPr>
          </a:lstStyle>
          <a:p>
            <a:r>
              <a:rPr lang="en-US" dirty="0"/>
              <a:t>Thank you</a:t>
            </a:r>
          </a:p>
        </p:txBody>
      </p:sp>
      <p:sp>
        <p:nvSpPr>
          <p:cNvPr id="8" name="TextBox 7">
            <a:extLst>
              <a:ext uri="{FF2B5EF4-FFF2-40B4-BE49-F238E27FC236}">
                <a16:creationId xmlns:a16="http://schemas.microsoft.com/office/drawing/2014/main" id="{3745B5A1-1961-2549-9AC7-6FB51905A5F2}"/>
              </a:ext>
            </a:extLst>
          </p:cNvPr>
          <p:cNvSpPr txBox="1"/>
          <p:nvPr userDrawn="1"/>
        </p:nvSpPr>
        <p:spPr>
          <a:xfrm>
            <a:off x="332185" y="4400549"/>
            <a:ext cx="4105274" cy="340493"/>
          </a:xfrm>
          <a:prstGeom prst="rect">
            <a:avLst/>
          </a:prstGeom>
          <a:noFill/>
        </p:spPr>
        <p:txBody>
          <a:bodyPr wrap="square" lIns="0" tIns="0" rIns="0" bIns="0" rtlCol="0">
            <a:noAutofit/>
          </a:bodyPr>
          <a:lstStyle/>
          <a:p>
            <a:pPr marL="0" indent="0">
              <a:lnSpc>
                <a:spcPct val="100000"/>
              </a:lnSpc>
              <a:spcBef>
                <a:spcPts val="0"/>
              </a:spcBef>
              <a:buSzPct val="100000"/>
              <a:buFont typeface="Arial"/>
              <a:buNone/>
            </a:pPr>
            <a:r>
              <a:rPr lang="en-US" sz="1200" dirty="0">
                <a:solidFill>
                  <a:schemeClr val="tx1"/>
                </a:solidFill>
              </a:rPr>
              <a:t>pwc.com</a:t>
            </a:r>
          </a:p>
        </p:txBody>
      </p:sp>
      <p:sp>
        <p:nvSpPr>
          <p:cNvPr id="14" name="Rectangle 13"/>
          <p:cNvSpPr/>
          <p:nvPr/>
        </p:nvSpPr>
        <p:spPr bwMode="hidden">
          <a:xfrm>
            <a:off x="0" y="4940854"/>
            <a:ext cx="9144000" cy="1917146"/>
          </a:xfrm>
          <a:prstGeom prst="rect">
            <a:avLst/>
          </a:prstGeom>
          <a:solidFill>
            <a:srgbClr val="D04A0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6" name="Text Placeholder 5"/>
          <p:cNvSpPr>
            <a:spLocks noGrp="1"/>
          </p:cNvSpPr>
          <p:nvPr>
            <p:ph type="body" sz="quarter" idx="10" hasCustomPrompt="1"/>
          </p:nvPr>
        </p:nvSpPr>
        <p:spPr>
          <a:xfrm>
            <a:off x="332184" y="5259600"/>
            <a:ext cx="8479632" cy="1451610"/>
          </a:xfrm>
        </p:spPr>
        <p:txBody>
          <a:bodyPr/>
          <a:lstStyle>
            <a:lvl1pPr marL="0">
              <a:lnSpc>
                <a:spcPct val="100000"/>
              </a:lnSpc>
              <a:spcBef>
                <a:spcPts val="0"/>
              </a:spcBef>
              <a:spcAft>
                <a:spcPts val="0"/>
              </a:spcAft>
              <a:buFontTx/>
              <a:buNone/>
              <a:defRPr sz="1200" b="0">
                <a:solidFill>
                  <a:schemeClr val="bg1"/>
                </a:solidFill>
              </a:defRPr>
            </a:lvl1pPr>
            <a:lvl2pPr marL="0">
              <a:lnSpc>
                <a:spcPct val="100000"/>
              </a:lnSpc>
              <a:spcBef>
                <a:spcPts val="0"/>
              </a:spcBef>
              <a:spcAft>
                <a:spcPts val="0"/>
              </a:spcAft>
              <a:buFontTx/>
              <a:buNone/>
              <a:defRPr sz="1200" b="0">
                <a:solidFill>
                  <a:schemeClr val="bg1"/>
                </a:solidFill>
              </a:defRPr>
            </a:lvl2pPr>
            <a:lvl3pPr marL="0" indent="0">
              <a:lnSpc>
                <a:spcPct val="100000"/>
              </a:lnSpc>
              <a:spcBef>
                <a:spcPts val="0"/>
              </a:spcBef>
              <a:spcAft>
                <a:spcPts val="0"/>
              </a:spcAft>
              <a:buFontTx/>
              <a:buNone/>
              <a:defRPr sz="1200" b="0">
                <a:solidFill>
                  <a:schemeClr val="bg1"/>
                </a:solidFill>
              </a:defRPr>
            </a:lvl3pPr>
            <a:lvl4pPr marL="0" indent="0">
              <a:lnSpc>
                <a:spcPct val="100000"/>
              </a:lnSpc>
              <a:spcBef>
                <a:spcPts val="0"/>
              </a:spcBef>
              <a:spcAft>
                <a:spcPts val="0"/>
              </a:spcAft>
              <a:buFontTx/>
              <a:buNone/>
              <a:defRPr sz="1200" b="0">
                <a:solidFill>
                  <a:schemeClr val="bg1"/>
                </a:solidFill>
              </a:defRPr>
            </a:lvl4pPr>
            <a:lvl5pPr marL="0" indent="0">
              <a:lnSpc>
                <a:spcPct val="100000"/>
              </a:lnSpc>
              <a:spcBef>
                <a:spcPts val="0"/>
              </a:spcBef>
              <a:spcAft>
                <a:spcPts val="0"/>
              </a:spcAft>
              <a:buFontTx/>
              <a:buNone/>
              <a:defRPr sz="1200" b="0">
                <a:solidFill>
                  <a:schemeClr val="bg1"/>
                </a:solidFill>
              </a:defRPr>
            </a:lvl5pPr>
            <a:lvl6pPr marL="0" indent="0">
              <a:lnSpc>
                <a:spcPct val="100000"/>
              </a:lnSpc>
              <a:spcBef>
                <a:spcPts val="0"/>
              </a:spcBef>
              <a:spcAft>
                <a:spcPts val="0"/>
              </a:spcAft>
              <a:buFontTx/>
              <a:buNone/>
              <a:defRPr sz="1200">
                <a:solidFill>
                  <a:schemeClr val="bg1"/>
                </a:solidFill>
              </a:defRPr>
            </a:lvl6pPr>
            <a:lvl7pPr marL="0" indent="0">
              <a:lnSpc>
                <a:spcPct val="100000"/>
              </a:lnSpc>
              <a:spcBef>
                <a:spcPts val="0"/>
              </a:spcBef>
              <a:spcAft>
                <a:spcPts val="0"/>
              </a:spcAft>
              <a:buFontTx/>
              <a:buNone/>
              <a:defRPr sz="1200">
                <a:solidFill>
                  <a:schemeClr val="bg1"/>
                </a:solidFill>
              </a:defRPr>
            </a:lvl7pPr>
            <a:lvl8pPr marL="0" indent="0">
              <a:lnSpc>
                <a:spcPct val="100000"/>
              </a:lnSpc>
              <a:spcBef>
                <a:spcPts val="0"/>
              </a:spcBef>
              <a:spcAft>
                <a:spcPts val="0"/>
              </a:spcAft>
              <a:buFontTx/>
              <a:buNone/>
              <a:defRPr sz="1200">
                <a:solidFill>
                  <a:schemeClr val="bg1"/>
                </a:solidFill>
              </a:defRPr>
            </a:lvl8pPr>
            <a:lvl9pPr marL="0" indent="0">
              <a:lnSpc>
                <a:spcPct val="100000"/>
              </a:lnSpc>
              <a:spcBef>
                <a:spcPts val="0"/>
              </a:spcBef>
              <a:spcAft>
                <a:spcPts val="0"/>
              </a:spcAft>
              <a:buFontTx/>
              <a:buNone/>
              <a:defRPr sz="1200">
                <a:solidFill>
                  <a:schemeClr val="bg1"/>
                </a:solidFill>
              </a:defRPr>
            </a:lvl9pPr>
          </a:lstStyle>
          <a:p>
            <a:pPr lvl="0"/>
            <a:r>
              <a:rPr lang="en-US" dirty="0"/>
              <a:t>[Legal]</a:t>
            </a:r>
          </a:p>
        </p:txBody>
      </p:sp>
      <p:sp>
        <p:nvSpPr>
          <p:cNvPr id="9" name="AutoShape 3"/>
          <p:cNvSpPr>
            <a:spLocks noChangeAspect="1" noChangeArrowheads="1" noTextEdit="1"/>
          </p:cNvSpPr>
          <p:nvPr userDrawn="1"/>
        </p:nvSpPr>
        <p:spPr bwMode="auto">
          <a:xfrm>
            <a:off x="4000500" y="0"/>
            <a:ext cx="51435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dirty="0"/>
          </a:p>
        </p:txBody>
      </p:sp>
    </p:spTree>
    <p:extLst>
      <p:ext uri="{BB962C8B-B14F-4D97-AF65-F5344CB8AC3E}">
        <p14:creationId xmlns:p14="http://schemas.microsoft.com/office/powerpoint/2010/main" val="327065129"/>
      </p:ext>
    </p:extLst>
  </p:cSld>
  <p:clrMapOvr>
    <a:overrideClrMapping bg1="lt1" tx1="dk1" bg2="lt2" tx2="dk2" accent1="accent1" accent2="accent2" accent3="accent3" accent4="accent4" accent5="accent5" accent6="accent6" hlink="hlink" folHlink="folHlink"/>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preserve="1" userDrawn="1">
  <p:cSld name="Section Header Orange">
    <p:bg>
      <p:bgPr>
        <a:solidFill>
          <a:srgbClr val="D04A02"/>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713560" y="2103439"/>
            <a:ext cx="3702494" cy="2564265"/>
          </a:xfrm>
        </p:spPr>
        <p:txBody>
          <a:bodyPr anchor="t" anchorCtr="0">
            <a:noAutofit/>
          </a:bodyPr>
          <a:lstStyle>
            <a:lvl1pPr>
              <a:lnSpc>
                <a:spcPct val="85000"/>
              </a:lnSpc>
              <a:defRPr sz="4000" b="0">
                <a:solidFill>
                  <a:schemeClr val="bg1"/>
                </a:solidFill>
                <a:latin typeface="+mn-lt"/>
              </a:defRPr>
            </a:lvl1pPr>
          </a:lstStyle>
          <a:p>
            <a:r>
              <a:rPr lang="en-US" dirty="0"/>
              <a:t>[Section header title]</a:t>
            </a:r>
          </a:p>
        </p:txBody>
      </p:sp>
      <p:sp>
        <p:nvSpPr>
          <p:cNvPr id="4" name="Subtitle 2">
            <a:extLst>
              <a:ext uri="{FF2B5EF4-FFF2-40B4-BE49-F238E27FC236}">
                <a16:creationId xmlns:a16="http://schemas.microsoft.com/office/drawing/2014/main" id="{A1971A9E-1347-2E4A-8F01-32BA5D5488B1}"/>
              </a:ext>
            </a:extLst>
          </p:cNvPr>
          <p:cNvSpPr>
            <a:spLocks noGrp="1"/>
          </p:cNvSpPr>
          <p:nvPr>
            <p:ph type="subTitle" idx="1" hasCustomPrompt="1"/>
          </p:nvPr>
        </p:nvSpPr>
        <p:spPr>
          <a:xfrm>
            <a:off x="332185" y="0"/>
            <a:ext cx="3258740" cy="6858000"/>
          </a:xfrm>
          <a:noFill/>
        </p:spPr>
        <p:txBody>
          <a:bodyPr anchor="ctr" anchorCtr="0"/>
          <a:lstStyle>
            <a:lvl1pPr marL="0" indent="0" algn="l">
              <a:lnSpc>
                <a:spcPct val="95000"/>
              </a:lnSpc>
              <a:spcBef>
                <a:spcPts val="0"/>
              </a:spcBef>
              <a:spcAft>
                <a:spcPts val="0"/>
              </a:spcAft>
              <a:buNone/>
              <a:defRPr sz="65000" b="0">
                <a:solidFill>
                  <a:schemeClr val="bg1"/>
                </a:solidFill>
              </a:defRPr>
            </a:lvl1pPr>
            <a:lvl2pPr marL="0" indent="0" algn="l">
              <a:lnSpc>
                <a:spcPct val="95000"/>
              </a:lnSpc>
              <a:spcBef>
                <a:spcPts val="0"/>
              </a:spcBef>
              <a:spcAft>
                <a:spcPts val="0"/>
              </a:spcAft>
              <a:buNone/>
              <a:defRPr sz="65000">
                <a:solidFill>
                  <a:schemeClr val="bg1"/>
                </a:solidFill>
              </a:defRPr>
            </a:lvl2pPr>
            <a:lvl3pPr marL="0" indent="0" algn="l">
              <a:lnSpc>
                <a:spcPct val="95000"/>
              </a:lnSpc>
              <a:spcBef>
                <a:spcPts val="0"/>
              </a:spcBef>
              <a:spcAft>
                <a:spcPts val="0"/>
              </a:spcAft>
              <a:buNone/>
              <a:defRPr sz="65000">
                <a:solidFill>
                  <a:schemeClr val="bg1"/>
                </a:solidFill>
              </a:defRPr>
            </a:lvl3pPr>
            <a:lvl4pPr marL="0" indent="0" algn="l">
              <a:lnSpc>
                <a:spcPct val="95000"/>
              </a:lnSpc>
              <a:spcBef>
                <a:spcPts val="0"/>
              </a:spcBef>
              <a:spcAft>
                <a:spcPts val="0"/>
              </a:spcAft>
              <a:buNone/>
              <a:defRPr sz="65000">
                <a:solidFill>
                  <a:schemeClr val="bg1"/>
                </a:solidFill>
              </a:defRPr>
            </a:lvl4pPr>
            <a:lvl5pPr marL="0" indent="0" algn="l">
              <a:lnSpc>
                <a:spcPct val="95000"/>
              </a:lnSpc>
              <a:spcBef>
                <a:spcPts val="0"/>
              </a:spcBef>
              <a:spcAft>
                <a:spcPts val="0"/>
              </a:spcAft>
              <a:buNone/>
              <a:defRPr sz="65000">
                <a:solidFill>
                  <a:schemeClr val="bg1"/>
                </a:solidFill>
              </a:defRPr>
            </a:lvl5pPr>
            <a:lvl6pPr marL="0" indent="0" algn="l">
              <a:lnSpc>
                <a:spcPct val="95000"/>
              </a:lnSpc>
              <a:spcBef>
                <a:spcPts val="0"/>
              </a:spcBef>
              <a:spcAft>
                <a:spcPts val="0"/>
              </a:spcAft>
              <a:buNone/>
              <a:defRPr sz="65000">
                <a:solidFill>
                  <a:schemeClr val="bg1"/>
                </a:solidFill>
              </a:defRPr>
            </a:lvl6pPr>
            <a:lvl7pPr marL="0" indent="0" algn="l">
              <a:lnSpc>
                <a:spcPct val="95000"/>
              </a:lnSpc>
              <a:spcBef>
                <a:spcPts val="0"/>
              </a:spcBef>
              <a:spcAft>
                <a:spcPts val="0"/>
              </a:spcAft>
              <a:buNone/>
              <a:defRPr sz="65000">
                <a:solidFill>
                  <a:schemeClr val="bg1"/>
                </a:solidFill>
              </a:defRPr>
            </a:lvl7pPr>
            <a:lvl8pPr marL="0" indent="0" algn="l">
              <a:lnSpc>
                <a:spcPct val="95000"/>
              </a:lnSpc>
              <a:spcBef>
                <a:spcPts val="0"/>
              </a:spcBef>
              <a:spcAft>
                <a:spcPts val="0"/>
              </a:spcAft>
              <a:buNone/>
              <a:defRPr sz="65000">
                <a:solidFill>
                  <a:schemeClr val="bg1"/>
                </a:solidFill>
              </a:defRPr>
            </a:lvl8pPr>
            <a:lvl9pPr marL="0" indent="0" algn="l">
              <a:lnSpc>
                <a:spcPct val="95000"/>
              </a:lnSpc>
              <a:spcBef>
                <a:spcPts val="0"/>
              </a:spcBef>
              <a:spcAft>
                <a:spcPts val="0"/>
              </a:spcAft>
              <a:buNone/>
              <a:defRPr sz="65000">
                <a:solidFill>
                  <a:schemeClr val="bg1"/>
                </a:solidFill>
              </a:defRPr>
            </a:lvl9pPr>
          </a:lstStyle>
          <a:p>
            <a:r>
              <a:rPr lang="en-US" dirty="0"/>
              <a:t>1</a:t>
            </a:r>
          </a:p>
        </p:txBody>
      </p:sp>
    </p:spTree>
    <p:extLst>
      <p:ext uri="{BB962C8B-B14F-4D97-AF65-F5344CB8AC3E}">
        <p14:creationId xmlns:p14="http://schemas.microsoft.com/office/powerpoint/2010/main" val="1498670770"/>
      </p:ext>
    </p:extLst>
  </p:cSld>
  <p:clrMapOvr>
    <a:overrideClrMapping bg1="lt1" tx1="dk1" bg2="lt2" tx2="dk2" accent1="accent1" accent2="accent2" accent3="accent3" accent4="accent4" accent5="accent5" accent6="accent6" hlink="hlink" folHlink="folHlink"/>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preserve="1" userDrawn="1">
  <p:cSld name="Section Header Red">
    <p:bg>
      <p:bgPr>
        <a:solidFill>
          <a:srgbClr val="E0301E"/>
        </a:solidFill>
        <a:effectLst/>
      </p:bgPr>
    </p:bg>
    <p:spTree>
      <p:nvGrpSpPr>
        <p:cNvPr id="1" name=""/>
        <p:cNvGrpSpPr/>
        <p:nvPr/>
      </p:nvGrpSpPr>
      <p:grpSpPr>
        <a:xfrm>
          <a:off x="0" y="0"/>
          <a:ext cx="0" cy="0"/>
          <a:chOff x="0" y="0"/>
          <a:chExt cx="0" cy="0"/>
        </a:xfrm>
      </p:grpSpPr>
      <p:sp>
        <p:nvSpPr>
          <p:cNvPr id="4" name="Title 1"/>
          <p:cNvSpPr>
            <a:spLocks noGrp="1"/>
          </p:cNvSpPr>
          <p:nvPr>
            <p:ph type="title" hasCustomPrompt="1"/>
          </p:nvPr>
        </p:nvSpPr>
        <p:spPr>
          <a:xfrm>
            <a:off x="3713560" y="2103439"/>
            <a:ext cx="3702494" cy="2564265"/>
          </a:xfrm>
        </p:spPr>
        <p:txBody>
          <a:bodyPr anchor="t" anchorCtr="0">
            <a:noAutofit/>
          </a:bodyPr>
          <a:lstStyle>
            <a:lvl1pPr>
              <a:lnSpc>
                <a:spcPct val="85000"/>
              </a:lnSpc>
              <a:defRPr sz="4000" b="0">
                <a:solidFill>
                  <a:schemeClr val="bg1"/>
                </a:solidFill>
                <a:latin typeface="+mn-lt"/>
              </a:defRPr>
            </a:lvl1pPr>
          </a:lstStyle>
          <a:p>
            <a:r>
              <a:rPr lang="en-US" dirty="0"/>
              <a:t>[Section header title]</a:t>
            </a:r>
          </a:p>
        </p:txBody>
      </p:sp>
      <p:sp>
        <p:nvSpPr>
          <p:cNvPr id="5" name="Subtitle 2">
            <a:extLst>
              <a:ext uri="{FF2B5EF4-FFF2-40B4-BE49-F238E27FC236}">
                <a16:creationId xmlns:a16="http://schemas.microsoft.com/office/drawing/2014/main" id="{C60A2100-6DF1-414A-91DA-B6027C61BAAC}"/>
              </a:ext>
            </a:extLst>
          </p:cNvPr>
          <p:cNvSpPr>
            <a:spLocks noGrp="1"/>
          </p:cNvSpPr>
          <p:nvPr>
            <p:ph type="subTitle" idx="1" hasCustomPrompt="1"/>
          </p:nvPr>
        </p:nvSpPr>
        <p:spPr>
          <a:xfrm>
            <a:off x="332185" y="0"/>
            <a:ext cx="3258740" cy="6858000"/>
          </a:xfrm>
          <a:noFill/>
        </p:spPr>
        <p:txBody>
          <a:bodyPr anchor="ctr" anchorCtr="0"/>
          <a:lstStyle>
            <a:lvl1pPr marL="0" indent="0" algn="l">
              <a:lnSpc>
                <a:spcPct val="95000"/>
              </a:lnSpc>
              <a:spcBef>
                <a:spcPts val="0"/>
              </a:spcBef>
              <a:spcAft>
                <a:spcPts val="0"/>
              </a:spcAft>
              <a:buNone/>
              <a:defRPr sz="65000" b="0">
                <a:solidFill>
                  <a:schemeClr val="bg1"/>
                </a:solidFill>
              </a:defRPr>
            </a:lvl1pPr>
            <a:lvl2pPr marL="0" indent="0" algn="l">
              <a:lnSpc>
                <a:spcPct val="95000"/>
              </a:lnSpc>
              <a:spcBef>
                <a:spcPts val="0"/>
              </a:spcBef>
              <a:spcAft>
                <a:spcPts val="0"/>
              </a:spcAft>
              <a:buNone/>
              <a:defRPr sz="65000">
                <a:solidFill>
                  <a:schemeClr val="bg1"/>
                </a:solidFill>
              </a:defRPr>
            </a:lvl2pPr>
            <a:lvl3pPr marL="0" indent="0" algn="l">
              <a:lnSpc>
                <a:spcPct val="95000"/>
              </a:lnSpc>
              <a:spcBef>
                <a:spcPts val="0"/>
              </a:spcBef>
              <a:spcAft>
                <a:spcPts val="0"/>
              </a:spcAft>
              <a:buNone/>
              <a:defRPr sz="65000">
                <a:solidFill>
                  <a:schemeClr val="bg1"/>
                </a:solidFill>
              </a:defRPr>
            </a:lvl3pPr>
            <a:lvl4pPr marL="0" indent="0" algn="l">
              <a:lnSpc>
                <a:spcPct val="95000"/>
              </a:lnSpc>
              <a:spcBef>
                <a:spcPts val="0"/>
              </a:spcBef>
              <a:spcAft>
                <a:spcPts val="0"/>
              </a:spcAft>
              <a:buNone/>
              <a:defRPr sz="65000">
                <a:solidFill>
                  <a:schemeClr val="bg1"/>
                </a:solidFill>
              </a:defRPr>
            </a:lvl4pPr>
            <a:lvl5pPr marL="0" indent="0" algn="l">
              <a:lnSpc>
                <a:spcPct val="95000"/>
              </a:lnSpc>
              <a:spcBef>
                <a:spcPts val="0"/>
              </a:spcBef>
              <a:spcAft>
                <a:spcPts val="0"/>
              </a:spcAft>
              <a:buNone/>
              <a:defRPr sz="65000">
                <a:solidFill>
                  <a:schemeClr val="bg1"/>
                </a:solidFill>
              </a:defRPr>
            </a:lvl5pPr>
            <a:lvl6pPr marL="0" indent="0" algn="l">
              <a:lnSpc>
                <a:spcPct val="95000"/>
              </a:lnSpc>
              <a:spcBef>
                <a:spcPts val="0"/>
              </a:spcBef>
              <a:spcAft>
                <a:spcPts val="0"/>
              </a:spcAft>
              <a:buNone/>
              <a:defRPr sz="65000">
                <a:solidFill>
                  <a:schemeClr val="bg1"/>
                </a:solidFill>
              </a:defRPr>
            </a:lvl6pPr>
            <a:lvl7pPr marL="0" indent="0" algn="l">
              <a:lnSpc>
                <a:spcPct val="95000"/>
              </a:lnSpc>
              <a:spcBef>
                <a:spcPts val="0"/>
              </a:spcBef>
              <a:spcAft>
                <a:spcPts val="0"/>
              </a:spcAft>
              <a:buNone/>
              <a:defRPr sz="65000">
                <a:solidFill>
                  <a:schemeClr val="bg1"/>
                </a:solidFill>
              </a:defRPr>
            </a:lvl7pPr>
            <a:lvl8pPr marL="0" indent="0" algn="l">
              <a:lnSpc>
                <a:spcPct val="95000"/>
              </a:lnSpc>
              <a:spcBef>
                <a:spcPts val="0"/>
              </a:spcBef>
              <a:spcAft>
                <a:spcPts val="0"/>
              </a:spcAft>
              <a:buNone/>
              <a:defRPr sz="65000">
                <a:solidFill>
                  <a:schemeClr val="bg1"/>
                </a:solidFill>
              </a:defRPr>
            </a:lvl8pPr>
            <a:lvl9pPr marL="0" indent="0" algn="l">
              <a:lnSpc>
                <a:spcPct val="95000"/>
              </a:lnSpc>
              <a:spcBef>
                <a:spcPts val="0"/>
              </a:spcBef>
              <a:spcAft>
                <a:spcPts val="0"/>
              </a:spcAft>
              <a:buNone/>
              <a:defRPr sz="65000">
                <a:solidFill>
                  <a:schemeClr val="bg1"/>
                </a:solidFill>
              </a:defRPr>
            </a:lvl9pPr>
          </a:lstStyle>
          <a:p>
            <a:r>
              <a:rPr lang="en-US" dirty="0"/>
              <a:t>2</a:t>
            </a:r>
          </a:p>
        </p:txBody>
      </p:sp>
    </p:spTree>
    <p:extLst>
      <p:ext uri="{BB962C8B-B14F-4D97-AF65-F5344CB8AC3E}">
        <p14:creationId xmlns:p14="http://schemas.microsoft.com/office/powerpoint/2010/main" val="983904324"/>
      </p:ext>
    </p:extLst>
  </p:cSld>
  <p:clrMapOvr>
    <a:overrideClrMapping bg1="lt1" tx1="dk1" bg2="lt2" tx2="dk2" accent1="accent1" accent2="accent2" accent3="accent3" accent4="accent4" accent5="accent5" accent6="accent6" hlink="hlink" folHlink="folHlink"/>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preserve="1" userDrawn="1">
  <p:cSld name="Section Header Rose">
    <p:bg>
      <p:bgPr>
        <a:solidFill>
          <a:srgbClr val="DB536A"/>
        </a:solidFill>
        <a:effectLst/>
      </p:bgPr>
    </p:bg>
    <p:spTree>
      <p:nvGrpSpPr>
        <p:cNvPr id="1" name=""/>
        <p:cNvGrpSpPr/>
        <p:nvPr/>
      </p:nvGrpSpPr>
      <p:grpSpPr>
        <a:xfrm>
          <a:off x="0" y="0"/>
          <a:ext cx="0" cy="0"/>
          <a:chOff x="0" y="0"/>
          <a:chExt cx="0" cy="0"/>
        </a:xfrm>
      </p:grpSpPr>
      <p:sp>
        <p:nvSpPr>
          <p:cNvPr id="4" name="Title 1"/>
          <p:cNvSpPr>
            <a:spLocks noGrp="1"/>
          </p:cNvSpPr>
          <p:nvPr>
            <p:ph type="title" hasCustomPrompt="1"/>
          </p:nvPr>
        </p:nvSpPr>
        <p:spPr>
          <a:xfrm>
            <a:off x="3713560" y="2103439"/>
            <a:ext cx="3702494" cy="2564265"/>
          </a:xfrm>
        </p:spPr>
        <p:txBody>
          <a:bodyPr anchor="t" anchorCtr="0">
            <a:noAutofit/>
          </a:bodyPr>
          <a:lstStyle>
            <a:lvl1pPr>
              <a:lnSpc>
                <a:spcPct val="85000"/>
              </a:lnSpc>
              <a:defRPr sz="4000" b="0">
                <a:solidFill>
                  <a:schemeClr val="bg1"/>
                </a:solidFill>
                <a:latin typeface="+mn-lt"/>
              </a:defRPr>
            </a:lvl1pPr>
          </a:lstStyle>
          <a:p>
            <a:r>
              <a:rPr lang="en-US" dirty="0"/>
              <a:t>[Section header title]</a:t>
            </a:r>
          </a:p>
        </p:txBody>
      </p:sp>
      <p:sp>
        <p:nvSpPr>
          <p:cNvPr id="5" name="Subtitle 2">
            <a:extLst>
              <a:ext uri="{FF2B5EF4-FFF2-40B4-BE49-F238E27FC236}">
                <a16:creationId xmlns:a16="http://schemas.microsoft.com/office/drawing/2014/main" id="{96D911B5-C441-B44D-9980-56426B1A1974}"/>
              </a:ext>
            </a:extLst>
          </p:cNvPr>
          <p:cNvSpPr>
            <a:spLocks noGrp="1"/>
          </p:cNvSpPr>
          <p:nvPr>
            <p:ph type="subTitle" idx="1" hasCustomPrompt="1"/>
          </p:nvPr>
        </p:nvSpPr>
        <p:spPr>
          <a:xfrm>
            <a:off x="332185" y="0"/>
            <a:ext cx="3258740" cy="6858000"/>
          </a:xfrm>
          <a:noFill/>
        </p:spPr>
        <p:txBody>
          <a:bodyPr anchor="ctr" anchorCtr="0"/>
          <a:lstStyle>
            <a:lvl1pPr marL="0" indent="0" algn="l">
              <a:lnSpc>
                <a:spcPct val="95000"/>
              </a:lnSpc>
              <a:spcBef>
                <a:spcPts val="0"/>
              </a:spcBef>
              <a:spcAft>
                <a:spcPts val="0"/>
              </a:spcAft>
              <a:buNone/>
              <a:defRPr sz="65000" b="0">
                <a:solidFill>
                  <a:schemeClr val="bg1"/>
                </a:solidFill>
              </a:defRPr>
            </a:lvl1pPr>
            <a:lvl2pPr marL="0" indent="0" algn="l">
              <a:lnSpc>
                <a:spcPct val="95000"/>
              </a:lnSpc>
              <a:spcBef>
                <a:spcPts val="0"/>
              </a:spcBef>
              <a:spcAft>
                <a:spcPts val="0"/>
              </a:spcAft>
              <a:buNone/>
              <a:defRPr sz="65000">
                <a:solidFill>
                  <a:schemeClr val="bg1"/>
                </a:solidFill>
              </a:defRPr>
            </a:lvl2pPr>
            <a:lvl3pPr marL="0" indent="0" algn="l">
              <a:lnSpc>
                <a:spcPct val="95000"/>
              </a:lnSpc>
              <a:spcBef>
                <a:spcPts val="0"/>
              </a:spcBef>
              <a:spcAft>
                <a:spcPts val="0"/>
              </a:spcAft>
              <a:buNone/>
              <a:defRPr sz="65000">
                <a:solidFill>
                  <a:schemeClr val="bg1"/>
                </a:solidFill>
              </a:defRPr>
            </a:lvl3pPr>
            <a:lvl4pPr marL="0" indent="0" algn="l">
              <a:lnSpc>
                <a:spcPct val="95000"/>
              </a:lnSpc>
              <a:spcBef>
                <a:spcPts val="0"/>
              </a:spcBef>
              <a:spcAft>
                <a:spcPts val="0"/>
              </a:spcAft>
              <a:buNone/>
              <a:defRPr sz="65000">
                <a:solidFill>
                  <a:schemeClr val="bg1"/>
                </a:solidFill>
              </a:defRPr>
            </a:lvl4pPr>
            <a:lvl5pPr marL="0" indent="0" algn="l">
              <a:lnSpc>
                <a:spcPct val="95000"/>
              </a:lnSpc>
              <a:spcBef>
                <a:spcPts val="0"/>
              </a:spcBef>
              <a:spcAft>
                <a:spcPts val="0"/>
              </a:spcAft>
              <a:buNone/>
              <a:defRPr sz="65000">
                <a:solidFill>
                  <a:schemeClr val="bg1"/>
                </a:solidFill>
              </a:defRPr>
            </a:lvl5pPr>
            <a:lvl6pPr marL="0" indent="0" algn="l">
              <a:lnSpc>
                <a:spcPct val="95000"/>
              </a:lnSpc>
              <a:spcBef>
                <a:spcPts val="0"/>
              </a:spcBef>
              <a:spcAft>
                <a:spcPts val="0"/>
              </a:spcAft>
              <a:buNone/>
              <a:defRPr sz="65000">
                <a:solidFill>
                  <a:schemeClr val="bg1"/>
                </a:solidFill>
              </a:defRPr>
            </a:lvl6pPr>
            <a:lvl7pPr marL="0" indent="0" algn="l">
              <a:lnSpc>
                <a:spcPct val="95000"/>
              </a:lnSpc>
              <a:spcBef>
                <a:spcPts val="0"/>
              </a:spcBef>
              <a:spcAft>
                <a:spcPts val="0"/>
              </a:spcAft>
              <a:buNone/>
              <a:defRPr sz="65000">
                <a:solidFill>
                  <a:schemeClr val="bg1"/>
                </a:solidFill>
              </a:defRPr>
            </a:lvl7pPr>
            <a:lvl8pPr marL="0" indent="0" algn="l">
              <a:lnSpc>
                <a:spcPct val="95000"/>
              </a:lnSpc>
              <a:spcBef>
                <a:spcPts val="0"/>
              </a:spcBef>
              <a:spcAft>
                <a:spcPts val="0"/>
              </a:spcAft>
              <a:buNone/>
              <a:defRPr sz="65000">
                <a:solidFill>
                  <a:schemeClr val="bg1"/>
                </a:solidFill>
              </a:defRPr>
            </a:lvl8pPr>
            <a:lvl9pPr marL="0" indent="0" algn="l">
              <a:lnSpc>
                <a:spcPct val="95000"/>
              </a:lnSpc>
              <a:spcBef>
                <a:spcPts val="0"/>
              </a:spcBef>
              <a:spcAft>
                <a:spcPts val="0"/>
              </a:spcAft>
              <a:buNone/>
              <a:defRPr sz="65000">
                <a:solidFill>
                  <a:schemeClr val="bg1"/>
                </a:solidFill>
              </a:defRPr>
            </a:lvl9pPr>
          </a:lstStyle>
          <a:p>
            <a:r>
              <a:rPr lang="en-US" dirty="0"/>
              <a:t>3</a:t>
            </a:r>
          </a:p>
        </p:txBody>
      </p:sp>
    </p:spTree>
    <p:extLst>
      <p:ext uri="{BB962C8B-B14F-4D97-AF65-F5344CB8AC3E}">
        <p14:creationId xmlns:p14="http://schemas.microsoft.com/office/powerpoint/2010/main" val="983344764"/>
      </p:ext>
    </p:extLst>
  </p:cSld>
  <p:clrMapOvr>
    <a:overrideClrMapping bg1="lt1" tx1="dk1" bg2="lt2" tx2="dk2" accent1="accent1" accent2="accent2" accent3="accent3" accent4="accent4" accent5="accent5" accent6="accent6" hlink="hlink" folHlink="folHlink"/>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preserve="1" userDrawn="1">
  <p:cSld name="Section Header Grey">
    <p:bg>
      <p:bgPr>
        <a:solidFill>
          <a:srgbClr val="464646"/>
        </a:solidFill>
        <a:effectLst/>
      </p:bgPr>
    </p:bg>
    <p:spTree>
      <p:nvGrpSpPr>
        <p:cNvPr id="1" name=""/>
        <p:cNvGrpSpPr/>
        <p:nvPr/>
      </p:nvGrpSpPr>
      <p:grpSpPr>
        <a:xfrm>
          <a:off x="0" y="0"/>
          <a:ext cx="0" cy="0"/>
          <a:chOff x="0" y="0"/>
          <a:chExt cx="0" cy="0"/>
        </a:xfrm>
      </p:grpSpPr>
      <p:sp>
        <p:nvSpPr>
          <p:cNvPr id="4" name="Title 1"/>
          <p:cNvSpPr>
            <a:spLocks noGrp="1"/>
          </p:cNvSpPr>
          <p:nvPr>
            <p:ph type="title" hasCustomPrompt="1"/>
          </p:nvPr>
        </p:nvSpPr>
        <p:spPr>
          <a:xfrm>
            <a:off x="3713560" y="2103439"/>
            <a:ext cx="3702494" cy="2564265"/>
          </a:xfrm>
        </p:spPr>
        <p:txBody>
          <a:bodyPr anchor="t" anchorCtr="0">
            <a:noAutofit/>
          </a:bodyPr>
          <a:lstStyle>
            <a:lvl1pPr>
              <a:lnSpc>
                <a:spcPct val="85000"/>
              </a:lnSpc>
              <a:defRPr sz="4000" b="0">
                <a:solidFill>
                  <a:schemeClr val="bg1"/>
                </a:solidFill>
                <a:latin typeface="+mn-lt"/>
              </a:defRPr>
            </a:lvl1pPr>
          </a:lstStyle>
          <a:p>
            <a:r>
              <a:rPr lang="en-US" dirty="0"/>
              <a:t>[Section header title]</a:t>
            </a:r>
          </a:p>
        </p:txBody>
      </p:sp>
      <p:sp>
        <p:nvSpPr>
          <p:cNvPr id="5" name="Subtitle 2">
            <a:extLst>
              <a:ext uri="{FF2B5EF4-FFF2-40B4-BE49-F238E27FC236}">
                <a16:creationId xmlns:a16="http://schemas.microsoft.com/office/drawing/2014/main" id="{4F941B13-F925-1C4F-8990-F4149ED1B18B}"/>
              </a:ext>
            </a:extLst>
          </p:cNvPr>
          <p:cNvSpPr>
            <a:spLocks noGrp="1"/>
          </p:cNvSpPr>
          <p:nvPr>
            <p:ph type="subTitle" idx="1" hasCustomPrompt="1"/>
          </p:nvPr>
        </p:nvSpPr>
        <p:spPr>
          <a:xfrm>
            <a:off x="332185" y="0"/>
            <a:ext cx="3258740" cy="6858000"/>
          </a:xfrm>
          <a:noFill/>
        </p:spPr>
        <p:txBody>
          <a:bodyPr anchor="ctr" anchorCtr="0"/>
          <a:lstStyle>
            <a:lvl1pPr marL="0" indent="0" algn="l">
              <a:lnSpc>
                <a:spcPct val="95000"/>
              </a:lnSpc>
              <a:spcBef>
                <a:spcPts val="0"/>
              </a:spcBef>
              <a:spcAft>
                <a:spcPts val="0"/>
              </a:spcAft>
              <a:buNone/>
              <a:defRPr sz="65000" b="0">
                <a:solidFill>
                  <a:schemeClr val="bg1"/>
                </a:solidFill>
              </a:defRPr>
            </a:lvl1pPr>
            <a:lvl2pPr marL="0" indent="0" algn="l">
              <a:lnSpc>
                <a:spcPct val="95000"/>
              </a:lnSpc>
              <a:spcBef>
                <a:spcPts val="0"/>
              </a:spcBef>
              <a:spcAft>
                <a:spcPts val="0"/>
              </a:spcAft>
              <a:buNone/>
              <a:defRPr sz="65000">
                <a:solidFill>
                  <a:schemeClr val="bg1"/>
                </a:solidFill>
              </a:defRPr>
            </a:lvl2pPr>
            <a:lvl3pPr marL="0" indent="0" algn="l">
              <a:lnSpc>
                <a:spcPct val="95000"/>
              </a:lnSpc>
              <a:spcBef>
                <a:spcPts val="0"/>
              </a:spcBef>
              <a:spcAft>
                <a:spcPts val="0"/>
              </a:spcAft>
              <a:buNone/>
              <a:defRPr sz="65000">
                <a:solidFill>
                  <a:schemeClr val="bg1"/>
                </a:solidFill>
              </a:defRPr>
            </a:lvl3pPr>
            <a:lvl4pPr marL="0" indent="0" algn="l">
              <a:lnSpc>
                <a:spcPct val="95000"/>
              </a:lnSpc>
              <a:spcBef>
                <a:spcPts val="0"/>
              </a:spcBef>
              <a:spcAft>
                <a:spcPts val="0"/>
              </a:spcAft>
              <a:buNone/>
              <a:defRPr sz="65000">
                <a:solidFill>
                  <a:schemeClr val="bg1"/>
                </a:solidFill>
              </a:defRPr>
            </a:lvl4pPr>
            <a:lvl5pPr marL="0" indent="0" algn="l">
              <a:lnSpc>
                <a:spcPct val="95000"/>
              </a:lnSpc>
              <a:spcBef>
                <a:spcPts val="0"/>
              </a:spcBef>
              <a:spcAft>
                <a:spcPts val="0"/>
              </a:spcAft>
              <a:buNone/>
              <a:defRPr sz="65000">
                <a:solidFill>
                  <a:schemeClr val="bg1"/>
                </a:solidFill>
              </a:defRPr>
            </a:lvl5pPr>
            <a:lvl6pPr marL="0" indent="0" algn="l">
              <a:lnSpc>
                <a:spcPct val="95000"/>
              </a:lnSpc>
              <a:spcBef>
                <a:spcPts val="0"/>
              </a:spcBef>
              <a:spcAft>
                <a:spcPts val="0"/>
              </a:spcAft>
              <a:buNone/>
              <a:defRPr sz="65000">
                <a:solidFill>
                  <a:schemeClr val="bg1"/>
                </a:solidFill>
              </a:defRPr>
            </a:lvl6pPr>
            <a:lvl7pPr marL="0" indent="0" algn="l">
              <a:lnSpc>
                <a:spcPct val="95000"/>
              </a:lnSpc>
              <a:spcBef>
                <a:spcPts val="0"/>
              </a:spcBef>
              <a:spcAft>
                <a:spcPts val="0"/>
              </a:spcAft>
              <a:buNone/>
              <a:defRPr sz="65000">
                <a:solidFill>
                  <a:schemeClr val="bg1"/>
                </a:solidFill>
              </a:defRPr>
            </a:lvl7pPr>
            <a:lvl8pPr marL="0" indent="0" algn="l">
              <a:lnSpc>
                <a:spcPct val="95000"/>
              </a:lnSpc>
              <a:spcBef>
                <a:spcPts val="0"/>
              </a:spcBef>
              <a:spcAft>
                <a:spcPts val="0"/>
              </a:spcAft>
              <a:buNone/>
              <a:defRPr sz="65000">
                <a:solidFill>
                  <a:schemeClr val="bg1"/>
                </a:solidFill>
              </a:defRPr>
            </a:lvl8pPr>
            <a:lvl9pPr marL="0" indent="0" algn="l">
              <a:lnSpc>
                <a:spcPct val="95000"/>
              </a:lnSpc>
              <a:spcBef>
                <a:spcPts val="0"/>
              </a:spcBef>
              <a:spcAft>
                <a:spcPts val="0"/>
              </a:spcAft>
              <a:buNone/>
              <a:defRPr sz="65000">
                <a:solidFill>
                  <a:schemeClr val="bg1"/>
                </a:solidFill>
              </a:defRPr>
            </a:lvl9pPr>
          </a:lstStyle>
          <a:p>
            <a:r>
              <a:rPr lang="en-US" dirty="0"/>
              <a:t>4</a:t>
            </a:r>
          </a:p>
        </p:txBody>
      </p:sp>
    </p:spTree>
    <p:extLst>
      <p:ext uri="{BB962C8B-B14F-4D97-AF65-F5344CB8AC3E}">
        <p14:creationId xmlns:p14="http://schemas.microsoft.com/office/powerpoint/2010/main" val="3833948050"/>
      </p:ext>
    </p:extLst>
  </p:cSld>
  <p:clrMapOvr>
    <a:overrideClrMapping bg1="lt1" tx1="dk1" bg2="lt2" tx2="dk2" accent1="accent1" accent2="accent2" accent3="accent3" accent4="accent4" accent5="accent5" accent6="accent6" hlink="hlink" folHlink="folHlink"/>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preserve="1" userDrawn="1">
  <p:cSld name="Section Header Orange Manual">
    <p:bg>
      <p:bgPr>
        <a:solidFill>
          <a:srgbClr val="D04A02"/>
        </a:solidFill>
        <a:effectLst/>
      </p:bgPr>
    </p:bg>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E9D68526-5625-1E4A-90D0-6166C1CB098D}"/>
              </a:ext>
            </a:extLst>
          </p:cNvPr>
          <p:cNvSpPr>
            <a:spLocks noGrp="1"/>
          </p:cNvSpPr>
          <p:nvPr>
            <p:ph type="title" hasCustomPrompt="1"/>
          </p:nvPr>
        </p:nvSpPr>
        <p:spPr>
          <a:xfrm>
            <a:off x="332185" y="428625"/>
            <a:ext cx="1030843" cy="1965960"/>
          </a:xfrm>
        </p:spPr>
        <p:txBody>
          <a:bodyPr anchor="t" anchorCtr="0">
            <a:noAutofit/>
          </a:bodyPr>
          <a:lstStyle>
            <a:lvl1pPr>
              <a:lnSpc>
                <a:spcPct val="80000"/>
              </a:lnSpc>
              <a:defRPr sz="14400" b="0">
                <a:solidFill>
                  <a:schemeClr val="bg1"/>
                </a:solidFill>
                <a:latin typeface="+mn-lt"/>
              </a:defRPr>
            </a:lvl1pPr>
          </a:lstStyle>
          <a:p>
            <a:r>
              <a:rPr lang="en-US" dirty="0"/>
              <a:t>1</a:t>
            </a:r>
          </a:p>
        </p:txBody>
      </p:sp>
    </p:spTree>
    <p:extLst>
      <p:ext uri="{BB962C8B-B14F-4D97-AF65-F5344CB8AC3E}">
        <p14:creationId xmlns:p14="http://schemas.microsoft.com/office/powerpoint/2010/main" val="1312366786"/>
      </p:ext>
    </p:extLst>
  </p:cSld>
  <p:clrMapOvr>
    <a:overrideClrMapping bg1="lt1" tx1="dk1" bg2="lt2" tx2="dk2" accent1="accent1" accent2="accent2" accent3="accent3" accent4="accent4" accent5="accent5" accent6="accent6" hlink="hlink" folHlink="folHlink"/>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showMasterSp="0" preserve="1" userDrawn="1">
  <p:cSld name="Section Header Red Manual">
    <p:bg>
      <p:bgPr>
        <a:solidFill>
          <a:srgbClr val="E0301E"/>
        </a:solidFill>
        <a:effectLst/>
      </p:bgPr>
    </p:bg>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87054294-58FB-3646-A032-19FD697995B5}"/>
              </a:ext>
            </a:extLst>
          </p:cNvPr>
          <p:cNvSpPr>
            <a:spLocks noGrp="1"/>
          </p:cNvSpPr>
          <p:nvPr>
            <p:ph type="title" hasCustomPrompt="1"/>
          </p:nvPr>
        </p:nvSpPr>
        <p:spPr>
          <a:xfrm>
            <a:off x="332185" y="428625"/>
            <a:ext cx="1030843" cy="1965960"/>
          </a:xfrm>
        </p:spPr>
        <p:txBody>
          <a:bodyPr anchor="t" anchorCtr="0">
            <a:noAutofit/>
          </a:bodyPr>
          <a:lstStyle>
            <a:lvl1pPr>
              <a:lnSpc>
                <a:spcPct val="80000"/>
              </a:lnSpc>
              <a:defRPr sz="14400" b="0">
                <a:solidFill>
                  <a:schemeClr val="bg1"/>
                </a:solidFill>
                <a:latin typeface="+mn-lt"/>
              </a:defRPr>
            </a:lvl1pPr>
          </a:lstStyle>
          <a:p>
            <a:r>
              <a:rPr lang="en-US" dirty="0"/>
              <a:t>2</a:t>
            </a:r>
          </a:p>
        </p:txBody>
      </p:sp>
    </p:spTree>
    <p:extLst>
      <p:ext uri="{BB962C8B-B14F-4D97-AF65-F5344CB8AC3E}">
        <p14:creationId xmlns:p14="http://schemas.microsoft.com/office/powerpoint/2010/main" val="24018944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Full Content - Subtitle">
    <p:spTree>
      <p:nvGrpSpPr>
        <p:cNvPr id="1" name=""/>
        <p:cNvGrpSpPr/>
        <p:nvPr/>
      </p:nvGrpSpPr>
      <p:grpSpPr>
        <a:xfrm>
          <a:off x="0" y="0"/>
          <a:ext cx="0" cy="0"/>
          <a:chOff x="0" y="0"/>
          <a:chExt cx="0" cy="0"/>
        </a:xfrm>
      </p:grpSpPr>
      <p:sp>
        <p:nvSpPr>
          <p:cNvPr id="10" name="Title 1"/>
          <p:cNvSpPr>
            <a:spLocks noGrp="1"/>
          </p:cNvSpPr>
          <p:nvPr>
            <p:ph type="title" hasCustomPrompt="1"/>
          </p:nvPr>
        </p:nvSpPr>
        <p:spPr>
          <a:xfrm>
            <a:off x="332185" y="430514"/>
            <a:ext cx="8479631" cy="502920"/>
          </a:xfrm>
        </p:spPr>
        <p:txBody>
          <a:bodyPr/>
          <a:lstStyle>
            <a:lvl1pPr>
              <a:defRPr/>
            </a:lvl1pPr>
          </a:lstStyle>
          <a:p>
            <a:r>
              <a:rPr lang="en-US" dirty="0"/>
              <a:t>[Slide title]</a:t>
            </a:r>
          </a:p>
        </p:txBody>
      </p:sp>
      <p:sp>
        <p:nvSpPr>
          <p:cNvPr id="6" name="Subtitle 2">
            <a:extLst>
              <a:ext uri="{FF2B5EF4-FFF2-40B4-BE49-F238E27FC236}">
                <a16:creationId xmlns:a16="http://schemas.microsoft.com/office/drawing/2014/main" id="{06D22B17-E9E9-3842-A116-5C0D59C56C8F}"/>
              </a:ext>
            </a:extLst>
          </p:cNvPr>
          <p:cNvSpPr>
            <a:spLocks noGrp="1"/>
          </p:cNvSpPr>
          <p:nvPr>
            <p:ph type="subTitle" idx="16" hasCustomPrompt="1"/>
          </p:nvPr>
        </p:nvSpPr>
        <p:spPr>
          <a:xfrm>
            <a:off x="332184" y="933433"/>
            <a:ext cx="8479632" cy="885842"/>
          </a:xfrm>
        </p:spPr>
        <p:txBody>
          <a:bodyPr/>
          <a:lstStyle>
            <a:lvl1pPr marL="0" indent="0" algn="l">
              <a:lnSpc>
                <a:spcPct val="85000"/>
              </a:lnSpc>
              <a:spcBef>
                <a:spcPts val="0"/>
              </a:spcBef>
              <a:spcAft>
                <a:spcPts val="0"/>
              </a:spcAft>
              <a:buNone/>
              <a:defRPr sz="2400" b="0">
                <a:solidFill>
                  <a:schemeClr val="tx1"/>
                </a:solidFill>
              </a:defRPr>
            </a:lvl1pPr>
            <a:lvl2pPr marL="0" indent="0" algn="l">
              <a:lnSpc>
                <a:spcPct val="85000"/>
              </a:lnSpc>
              <a:spcBef>
                <a:spcPts val="0"/>
              </a:spcBef>
              <a:spcAft>
                <a:spcPts val="0"/>
              </a:spcAft>
              <a:buNone/>
              <a:defRPr sz="2400"/>
            </a:lvl2pPr>
            <a:lvl3pPr marL="0" indent="0" algn="l">
              <a:lnSpc>
                <a:spcPct val="85000"/>
              </a:lnSpc>
              <a:spcBef>
                <a:spcPts val="0"/>
              </a:spcBef>
              <a:spcAft>
                <a:spcPts val="0"/>
              </a:spcAft>
              <a:buNone/>
              <a:defRPr sz="2400"/>
            </a:lvl3pPr>
            <a:lvl4pPr marL="0" indent="0" algn="l">
              <a:lnSpc>
                <a:spcPct val="85000"/>
              </a:lnSpc>
              <a:spcBef>
                <a:spcPts val="0"/>
              </a:spcBef>
              <a:spcAft>
                <a:spcPts val="0"/>
              </a:spcAft>
              <a:buNone/>
              <a:defRPr sz="2400"/>
            </a:lvl4pPr>
            <a:lvl5pPr marL="0" indent="0" algn="l">
              <a:lnSpc>
                <a:spcPct val="85000"/>
              </a:lnSpc>
              <a:spcBef>
                <a:spcPts val="0"/>
              </a:spcBef>
              <a:spcAft>
                <a:spcPts val="0"/>
              </a:spcAft>
              <a:buNone/>
              <a:defRPr sz="2400"/>
            </a:lvl5pPr>
            <a:lvl6pPr marL="0" indent="0" algn="l">
              <a:lnSpc>
                <a:spcPct val="85000"/>
              </a:lnSpc>
              <a:spcBef>
                <a:spcPts val="0"/>
              </a:spcBef>
              <a:spcAft>
                <a:spcPts val="0"/>
              </a:spcAft>
              <a:buNone/>
              <a:defRPr sz="2400"/>
            </a:lvl6pPr>
            <a:lvl7pPr marL="0" indent="0" algn="l">
              <a:lnSpc>
                <a:spcPct val="85000"/>
              </a:lnSpc>
              <a:spcBef>
                <a:spcPts val="0"/>
              </a:spcBef>
              <a:spcAft>
                <a:spcPts val="0"/>
              </a:spcAft>
              <a:buNone/>
              <a:defRPr sz="2400"/>
            </a:lvl7pPr>
            <a:lvl8pPr marL="0" indent="0" algn="l">
              <a:lnSpc>
                <a:spcPct val="85000"/>
              </a:lnSpc>
              <a:spcBef>
                <a:spcPts val="0"/>
              </a:spcBef>
              <a:spcAft>
                <a:spcPts val="0"/>
              </a:spcAft>
              <a:buNone/>
              <a:defRPr sz="2400"/>
            </a:lvl8pPr>
            <a:lvl9pPr marL="0" indent="0" algn="l">
              <a:lnSpc>
                <a:spcPct val="85000"/>
              </a:lnSpc>
              <a:spcBef>
                <a:spcPts val="0"/>
              </a:spcBef>
              <a:spcAft>
                <a:spcPts val="0"/>
              </a:spcAft>
              <a:buNone/>
              <a:defRPr sz="2400"/>
            </a:lvl9pPr>
          </a:lstStyle>
          <a:p>
            <a:r>
              <a:rPr lang="en-US" dirty="0"/>
              <a:t>[Optional slide subtitle]</a:t>
            </a:r>
          </a:p>
        </p:txBody>
      </p:sp>
      <p:sp>
        <p:nvSpPr>
          <p:cNvPr id="3" name="Content Placeholder 2"/>
          <p:cNvSpPr>
            <a:spLocks noGrp="1"/>
          </p:cNvSpPr>
          <p:nvPr>
            <p:ph idx="1" hasCustomPrompt="1"/>
          </p:nvPr>
        </p:nvSpPr>
        <p:spPr>
          <a:xfrm>
            <a:off x="332185" y="2103438"/>
            <a:ext cx="8479631" cy="4068762"/>
          </a:xfrm>
        </p:spPr>
        <p:txBody>
          <a:bodyPr/>
          <a:lstStyle>
            <a:lvl5pP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12" name="Presentation Footer">
            <a:extLst>
              <a:ext uri="{FF2B5EF4-FFF2-40B4-BE49-F238E27FC236}">
                <a16:creationId xmlns:a16="http://schemas.microsoft.com/office/drawing/2014/main" id="{C0A96048-10F2-4224-818D-5BECEE168473}"/>
              </a:ext>
            </a:extLst>
          </p:cNvPr>
          <p:cNvSpPr>
            <a:spLocks noGrp="1"/>
          </p:cNvSpPr>
          <p:nvPr>
            <p:ph type="ftr" sz="quarter" idx="13"/>
          </p:nvPr>
        </p:nvSpPr>
        <p:spPr>
          <a:xfrm>
            <a:off x="332184" y="6355080"/>
            <a:ext cx="4105276" cy="137160"/>
          </a:xfrm>
        </p:spPr>
        <p:txBody>
          <a:bodyPr/>
          <a:lstStyle/>
          <a:p>
            <a:pPr algn="l"/>
            <a:endParaRPr lang="en-US" dirty="0"/>
          </a:p>
        </p:txBody>
      </p:sp>
      <p:sp>
        <p:nvSpPr>
          <p:cNvPr id="13" name="Date">
            <a:extLst>
              <a:ext uri="{FF2B5EF4-FFF2-40B4-BE49-F238E27FC236}">
                <a16:creationId xmlns:a16="http://schemas.microsoft.com/office/drawing/2014/main" id="{C1F41BA3-BD4F-444B-8A48-A3CC74630D92}"/>
              </a:ext>
            </a:extLst>
          </p:cNvPr>
          <p:cNvSpPr>
            <a:spLocks noGrp="1"/>
          </p:cNvSpPr>
          <p:nvPr>
            <p:ph type="dt" sz="half" idx="12"/>
          </p:nvPr>
        </p:nvSpPr>
        <p:spPr>
          <a:xfrm>
            <a:off x="7488222" y="6355080"/>
            <a:ext cx="1323594" cy="137160"/>
          </a:xfrm>
        </p:spPr>
        <p:txBody>
          <a:bodyPr/>
          <a:lstStyle/>
          <a:p>
            <a:endParaRPr lang="en-US" dirty="0"/>
          </a:p>
        </p:txBody>
      </p:sp>
      <p:sp>
        <p:nvSpPr>
          <p:cNvPr id="14" name="Slide Number">
            <a:extLst>
              <a:ext uri="{FF2B5EF4-FFF2-40B4-BE49-F238E27FC236}">
                <a16:creationId xmlns:a16="http://schemas.microsoft.com/office/drawing/2014/main" id="{E362C54E-6F95-4E35-B11E-0FA6890BB97B}"/>
              </a:ext>
            </a:extLst>
          </p:cNvPr>
          <p:cNvSpPr>
            <a:spLocks noGrp="1"/>
          </p:cNvSpPr>
          <p:nvPr>
            <p:ph type="sldNum" sz="quarter" idx="11"/>
          </p:nvPr>
        </p:nvSpPr>
        <p:spPr>
          <a:xfrm>
            <a:off x="7488222" y="6492240"/>
            <a:ext cx="1323594" cy="137160"/>
          </a:xfrm>
        </p:spPr>
        <p:txBody>
          <a:bodyPr/>
          <a:lstStyle/>
          <a:p>
            <a:fld id="{7870704B-CE94-48CC-AF30-84932A1262A7}" type="slidenum">
              <a:rPr lang="en-US" smtClean="0"/>
              <a:pPr/>
              <a:t>‹#›</a:t>
            </a:fld>
            <a:endParaRPr lang="en-US" dirty="0"/>
          </a:p>
        </p:txBody>
      </p:sp>
    </p:spTree>
    <p:extLst>
      <p:ext uri="{BB962C8B-B14F-4D97-AF65-F5344CB8AC3E}">
        <p14:creationId xmlns:p14="http://schemas.microsoft.com/office/powerpoint/2010/main" val="4663278"/>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preserve="1" userDrawn="1">
  <p:cSld name="Section Header Rose Manual">
    <p:bg>
      <p:bgPr>
        <a:solidFill>
          <a:srgbClr val="DB536A"/>
        </a:solidFill>
        <a:effectLst/>
      </p:bgPr>
    </p:bg>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C0F4BCE9-03B0-5C4D-A70B-519F67263FF7}"/>
              </a:ext>
            </a:extLst>
          </p:cNvPr>
          <p:cNvSpPr>
            <a:spLocks noGrp="1"/>
          </p:cNvSpPr>
          <p:nvPr>
            <p:ph type="title" hasCustomPrompt="1"/>
          </p:nvPr>
        </p:nvSpPr>
        <p:spPr>
          <a:xfrm>
            <a:off x="332185" y="428625"/>
            <a:ext cx="1030843" cy="1965960"/>
          </a:xfrm>
        </p:spPr>
        <p:txBody>
          <a:bodyPr anchor="t" anchorCtr="0">
            <a:noAutofit/>
          </a:bodyPr>
          <a:lstStyle>
            <a:lvl1pPr>
              <a:lnSpc>
                <a:spcPct val="80000"/>
              </a:lnSpc>
              <a:defRPr sz="14400" b="0">
                <a:solidFill>
                  <a:schemeClr val="bg1"/>
                </a:solidFill>
                <a:latin typeface="+mn-lt"/>
              </a:defRPr>
            </a:lvl1pPr>
          </a:lstStyle>
          <a:p>
            <a:r>
              <a:rPr lang="en-US" dirty="0"/>
              <a:t>3</a:t>
            </a:r>
          </a:p>
        </p:txBody>
      </p:sp>
    </p:spTree>
    <p:extLst>
      <p:ext uri="{BB962C8B-B14F-4D97-AF65-F5344CB8AC3E}">
        <p14:creationId xmlns:p14="http://schemas.microsoft.com/office/powerpoint/2010/main" val="477749810"/>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preserve="1" userDrawn="1">
  <p:cSld name="Section Header Grey Manual">
    <p:bg>
      <p:bgPr>
        <a:solidFill>
          <a:srgbClr val="464646"/>
        </a:solidFill>
        <a:effectLst/>
      </p:bgPr>
    </p:bg>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CD146EE5-5980-A84E-9311-F5B9956E43AB}"/>
              </a:ext>
            </a:extLst>
          </p:cNvPr>
          <p:cNvSpPr>
            <a:spLocks noGrp="1"/>
          </p:cNvSpPr>
          <p:nvPr>
            <p:ph type="title" hasCustomPrompt="1"/>
          </p:nvPr>
        </p:nvSpPr>
        <p:spPr>
          <a:xfrm>
            <a:off x="332185" y="428625"/>
            <a:ext cx="1030843" cy="1965960"/>
          </a:xfrm>
        </p:spPr>
        <p:txBody>
          <a:bodyPr anchor="t" anchorCtr="0">
            <a:noAutofit/>
          </a:bodyPr>
          <a:lstStyle>
            <a:lvl1pPr>
              <a:lnSpc>
                <a:spcPct val="80000"/>
              </a:lnSpc>
              <a:defRPr sz="14400" b="0">
                <a:solidFill>
                  <a:schemeClr val="bg1"/>
                </a:solidFill>
                <a:latin typeface="+mn-lt"/>
              </a:defRPr>
            </a:lvl1pPr>
          </a:lstStyle>
          <a:p>
            <a:r>
              <a:rPr lang="en-US" dirty="0"/>
              <a:t>4</a:t>
            </a:r>
          </a:p>
        </p:txBody>
      </p:sp>
    </p:spTree>
    <p:extLst>
      <p:ext uri="{BB962C8B-B14F-4D97-AF65-F5344CB8AC3E}">
        <p14:creationId xmlns:p14="http://schemas.microsoft.com/office/powerpoint/2010/main" val="484225927"/>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Quote 1 Image Full">
    <p:bg>
      <p:bgPr>
        <a:solidFill>
          <a:srgbClr val="DEDEDE"/>
        </a:solidFill>
        <a:effectLst/>
      </p:bgPr>
    </p:bg>
    <p:spTree>
      <p:nvGrpSpPr>
        <p:cNvPr id="1" name=""/>
        <p:cNvGrpSpPr/>
        <p:nvPr/>
      </p:nvGrpSpPr>
      <p:grpSpPr>
        <a:xfrm>
          <a:off x="0" y="0"/>
          <a:ext cx="0" cy="0"/>
          <a:chOff x="0" y="0"/>
          <a:chExt cx="0" cy="0"/>
        </a:xfrm>
      </p:grpSpPr>
      <p:sp>
        <p:nvSpPr>
          <p:cNvPr id="10" name="Picture Placeholder 9"/>
          <p:cNvSpPr>
            <a:spLocks noGrp="1"/>
          </p:cNvSpPr>
          <p:nvPr>
            <p:ph type="pic" sz="quarter" idx="14"/>
          </p:nvPr>
        </p:nvSpPr>
        <p:spPr>
          <a:xfrm>
            <a:off x="0" y="0"/>
            <a:ext cx="9144000" cy="6858000"/>
          </a:xfrm>
          <a:solidFill>
            <a:schemeClr val="tx2"/>
          </a:solidFill>
        </p:spPr>
        <p:txBody>
          <a:bodyPr anchor="ctr" anchorCtr="0"/>
          <a:lstStyle>
            <a:lvl1pPr algn="ctr">
              <a:defRPr sz="1200" b="0">
                <a:solidFill>
                  <a:schemeClr val="bg1"/>
                </a:solidFill>
              </a:defRPr>
            </a:lvl1pPr>
          </a:lstStyle>
          <a:p>
            <a:r>
              <a:rPr lang="en-US" dirty="0"/>
              <a:t>Click icon to add picture</a:t>
            </a:r>
          </a:p>
        </p:txBody>
      </p:sp>
      <p:sp>
        <p:nvSpPr>
          <p:cNvPr id="3" name="Content Placeholder 2"/>
          <p:cNvSpPr>
            <a:spLocks noGrp="1"/>
          </p:cNvSpPr>
          <p:nvPr>
            <p:ph idx="1" hasCustomPrompt="1"/>
          </p:nvPr>
        </p:nvSpPr>
        <p:spPr>
          <a:xfrm>
            <a:off x="0" y="1143000"/>
            <a:ext cx="3429000" cy="4572000"/>
          </a:xfrm>
          <a:solidFill>
            <a:srgbClr val="E0301E"/>
          </a:solidFill>
        </p:spPr>
        <p:txBody>
          <a:bodyPr lIns="438912" tIns="1440000" rIns="252000" bIns="180000"/>
          <a:lstStyle>
            <a:lvl1pPr marL="0" indent="0">
              <a:lnSpc>
                <a:spcPct val="90000"/>
              </a:lnSpc>
              <a:spcBef>
                <a:spcPts val="0"/>
              </a:spcBef>
              <a:spcAft>
                <a:spcPts val="3000"/>
              </a:spcAft>
              <a:buFont typeface="Arial" panose="020B0604020202020204" pitchFamily="34" charset="0"/>
              <a:buNone/>
              <a:defRPr sz="2600" b="0">
                <a:solidFill>
                  <a:schemeClr val="tx1"/>
                </a:solidFill>
                <a:latin typeface="+mj-lt"/>
              </a:defRPr>
            </a:lvl1pPr>
            <a:lvl2pPr marL="0" indent="0">
              <a:spcBef>
                <a:spcPts val="0"/>
              </a:spcBef>
              <a:spcAft>
                <a:spcPts val="0"/>
              </a:spcAft>
              <a:buFontTx/>
              <a:buNone/>
              <a:defRPr sz="1600" b="1">
                <a:solidFill>
                  <a:schemeClr val="tx1"/>
                </a:solidFill>
                <a:latin typeface="+mn-lt"/>
              </a:defRPr>
            </a:lvl2pPr>
            <a:lvl3pPr marL="0" indent="0">
              <a:spcBef>
                <a:spcPts val="0"/>
              </a:spcBef>
              <a:spcAft>
                <a:spcPts val="0"/>
              </a:spcAft>
              <a:buFontTx/>
              <a:buNone/>
              <a:defRPr sz="1600" b="0">
                <a:solidFill>
                  <a:schemeClr val="tx1"/>
                </a:solidFill>
                <a:latin typeface="+mn-lt"/>
              </a:defRPr>
            </a:lvl3pPr>
            <a:lvl4pPr marL="0" indent="0">
              <a:spcBef>
                <a:spcPts val="0"/>
              </a:spcBef>
              <a:spcAft>
                <a:spcPts val="0"/>
              </a:spcAft>
              <a:buFontTx/>
              <a:buNone/>
              <a:defRPr sz="1600" b="0">
                <a:solidFill>
                  <a:schemeClr val="tx1"/>
                </a:solidFill>
                <a:latin typeface="+mn-lt"/>
              </a:defRPr>
            </a:lvl4pPr>
            <a:lvl5pPr marL="0" indent="0">
              <a:spcBef>
                <a:spcPts val="0"/>
              </a:spcBef>
              <a:spcAft>
                <a:spcPts val="0"/>
              </a:spcAft>
              <a:buFontTx/>
              <a:buNone/>
              <a:defRPr sz="1600" b="0">
                <a:solidFill>
                  <a:schemeClr val="tx1"/>
                </a:solidFill>
                <a:latin typeface="+mn-lt"/>
              </a:defRPr>
            </a:lvl5pPr>
            <a:lvl6pPr marL="0" indent="0">
              <a:spcBef>
                <a:spcPts val="0"/>
              </a:spcBef>
              <a:spcAft>
                <a:spcPts val="0"/>
              </a:spcAft>
              <a:buFontTx/>
              <a:buNone/>
              <a:defRPr sz="1600">
                <a:solidFill>
                  <a:schemeClr val="tx1"/>
                </a:solidFill>
              </a:defRPr>
            </a:lvl6pPr>
            <a:lvl7pPr marL="0" indent="0">
              <a:spcBef>
                <a:spcPts val="0"/>
              </a:spcBef>
              <a:spcAft>
                <a:spcPts val="0"/>
              </a:spcAft>
              <a:buFontTx/>
              <a:buNone/>
              <a:defRPr sz="1600">
                <a:solidFill>
                  <a:schemeClr val="tx1"/>
                </a:solidFill>
              </a:defRPr>
            </a:lvl7pPr>
            <a:lvl8pPr marL="0" indent="0">
              <a:spcBef>
                <a:spcPts val="0"/>
              </a:spcBef>
              <a:spcAft>
                <a:spcPts val="0"/>
              </a:spcAft>
              <a:buFontTx/>
              <a:buNone/>
              <a:defRPr sz="1600">
                <a:solidFill>
                  <a:schemeClr val="tx1"/>
                </a:solidFill>
              </a:defRPr>
            </a:lvl8pPr>
            <a:lvl9pPr marL="0" indent="0">
              <a:spcBef>
                <a:spcPts val="0"/>
              </a:spcBef>
              <a:spcAft>
                <a:spcPts val="0"/>
              </a:spcAft>
              <a:buFontTx/>
              <a:buNone/>
              <a:defRPr sz="1600">
                <a:solidFill>
                  <a:schemeClr val="tx1"/>
                </a:solidFill>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11" name="Freeform 5">
            <a:extLst>
              <a:ext uri="{FF2B5EF4-FFF2-40B4-BE49-F238E27FC236}">
                <a16:creationId xmlns:a16="http://schemas.microsoft.com/office/drawing/2014/main" id="{5E9DA768-B963-3547-B650-2E77ED7439D3}"/>
              </a:ext>
            </a:extLst>
          </p:cNvPr>
          <p:cNvSpPr>
            <a:spLocks noChangeAspect="1" noEditPoints="1"/>
          </p:cNvSpPr>
          <p:nvPr userDrawn="1"/>
        </p:nvSpPr>
        <p:spPr bwMode="white">
          <a:xfrm>
            <a:off x="332185" y="1623703"/>
            <a:ext cx="653654" cy="679450"/>
          </a:xfrm>
          <a:custGeom>
            <a:avLst/>
            <a:gdLst>
              <a:gd name="T0" fmla="*/ 1757 w 1811"/>
              <a:gd name="T1" fmla="*/ 1424 h 1424"/>
              <a:gd name="T2" fmla="*/ 1757 w 1811"/>
              <a:gd name="T3" fmla="*/ 1424 h 1424"/>
              <a:gd name="T4" fmla="*/ 1099 w 1811"/>
              <a:gd name="T5" fmla="*/ 1424 h 1424"/>
              <a:gd name="T6" fmla="*/ 1099 w 1811"/>
              <a:gd name="T7" fmla="*/ 953 h 1424"/>
              <a:gd name="T8" fmla="*/ 1149 w 1811"/>
              <a:gd name="T9" fmla="*/ 501 h 1424"/>
              <a:gd name="T10" fmla="*/ 1337 w 1811"/>
              <a:gd name="T11" fmla="*/ 206 h 1424"/>
              <a:gd name="T12" fmla="*/ 1682 w 1811"/>
              <a:gd name="T13" fmla="*/ 0 h 1424"/>
              <a:gd name="T14" fmla="*/ 1811 w 1811"/>
              <a:gd name="T15" fmla="*/ 271 h 1424"/>
              <a:gd name="T16" fmla="*/ 1529 w 1811"/>
              <a:gd name="T17" fmla="*/ 454 h 1424"/>
              <a:gd name="T18" fmla="*/ 1439 w 1811"/>
              <a:gd name="T19" fmla="*/ 766 h 1424"/>
              <a:gd name="T20" fmla="*/ 1757 w 1811"/>
              <a:gd name="T21" fmla="*/ 766 h 1424"/>
              <a:gd name="T22" fmla="*/ 1757 w 1811"/>
              <a:gd name="T23" fmla="*/ 1424 h 1424"/>
              <a:gd name="T24" fmla="*/ 658 w 1811"/>
              <a:gd name="T25" fmla="*/ 1424 h 1424"/>
              <a:gd name="T26" fmla="*/ 658 w 1811"/>
              <a:gd name="T27" fmla="*/ 1424 h 1424"/>
              <a:gd name="T28" fmla="*/ 0 w 1811"/>
              <a:gd name="T29" fmla="*/ 1424 h 1424"/>
              <a:gd name="T30" fmla="*/ 0 w 1811"/>
              <a:gd name="T31" fmla="*/ 953 h 1424"/>
              <a:gd name="T32" fmla="*/ 50 w 1811"/>
              <a:gd name="T33" fmla="*/ 502 h 1424"/>
              <a:gd name="T34" fmla="*/ 236 w 1811"/>
              <a:gd name="T35" fmla="*/ 206 h 1424"/>
              <a:gd name="T36" fmla="*/ 583 w 1811"/>
              <a:gd name="T37" fmla="*/ 0 h 1424"/>
              <a:gd name="T38" fmla="*/ 712 w 1811"/>
              <a:gd name="T39" fmla="*/ 271 h 1424"/>
              <a:gd name="T40" fmla="*/ 430 w 1811"/>
              <a:gd name="T41" fmla="*/ 454 h 1424"/>
              <a:gd name="T42" fmla="*/ 339 w 1811"/>
              <a:gd name="T43" fmla="*/ 766 h 1424"/>
              <a:gd name="T44" fmla="*/ 658 w 1811"/>
              <a:gd name="T45" fmla="*/ 766 h 1424"/>
              <a:gd name="T46" fmla="*/ 658 w 1811"/>
              <a:gd name="T47" fmla="*/ 1424 h 14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811" h="1424">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800" dirty="0"/>
          </a:p>
        </p:txBody>
      </p:sp>
      <p:sp>
        <p:nvSpPr>
          <p:cNvPr id="7" name="Date Placeholder 6">
            <a:extLst>
              <a:ext uri="{FF2B5EF4-FFF2-40B4-BE49-F238E27FC236}">
                <a16:creationId xmlns:a16="http://schemas.microsoft.com/office/drawing/2014/main" id="{A1D36D47-D12A-3142-B681-815978E85E77}"/>
              </a:ext>
            </a:extLst>
          </p:cNvPr>
          <p:cNvSpPr>
            <a:spLocks noGrp="1"/>
          </p:cNvSpPr>
          <p:nvPr>
            <p:ph type="dt" sz="half" idx="15"/>
          </p:nvPr>
        </p:nvSpPr>
        <p:spPr/>
        <p:txBody>
          <a:bodyPr/>
          <a:lstStyle/>
          <a:p>
            <a:endParaRPr lang="en-US" dirty="0"/>
          </a:p>
        </p:txBody>
      </p:sp>
      <p:sp>
        <p:nvSpPr>
          <p:cNvPr id="8" name="Footer Placeholder 7">
            <a:extLst>
              <a:ext uri="{FF2B5EF4-FFF2-40B4-BE49-F238E27FC236}">
                <a16:creationId xmlns:a16="http://schemas.microsoft.com/office/drawing/2014/main" id="{3042CAE4-1315-134B-A97D-6331422E4046}"/>
              </a:ext>
            </a:extLst>
          </p:cNvPr>
          <p:cNvSpPr>
            <a:spLocks noGrp="1"/>
          </p:cNvSpPr>
          <p:nvPr>
            <p:ph type="ftr" sz="quarter" idx="16"/>
          </p:nvPr>
        </p:nvSpPr>
        <p:spPr/>
        <p:txBody>
          <a:bodyPr/>
          <a:lstStyle/>
          <a:p>
            <a:pPr algn="l"/>
            <a:endParaRPr lang="en-US" dirty="0"/>
          </a:p>
        </p:txBody>
      </p:sp>
      <p:sp>
        <p:nvSpPr>
          <p:cNvPr id="9" name="Slide Number Placeholder 8">
            <a:extLst>
              <a:ext uri="{FF2B5EF4-FFF2-40B4-BE49-F238E27FC236}">
                <a16:creationId xmlns:a16="http://schemas.microsoft.com/office/drawing/2014/main" id="{4751649C-08F4-D84A-9E3B-1FCB427D60BF}"/>
              </a:ext>
            </a:extLst>
          </p:cNvPr>
          <p:cNvSpPr>
            <a:spLocks noGrp="1"/>
          </p:cNvSpPr>
          <p:nvPr>
            <p:ph type="sldNum" sz="quarter" idx="17"/>
          </p:nvPr>
        </p:nvSpPr>
        <p:spPr/>
        <p:txBody>
          <a:bodyPr/>
          <a:lstStyle/>
          <a:p>
            <a:fld id="{7870704B-CE94-48CC-AF30-84932A1262A7}" type="slidenum">
              <a:rPr lang="en-US" smtClean="0"/>
              <a:pPr/>
              <a:t>‹#›</a:t>
            </a:fld>
            <a:endParaRPr lang="en-US" dirty="0"/>
          </a:p>
        </p:txBody>
      </p:sp>
    </p:spTree>
    <p:extLst>
      <p:ext uri="{BB962C8B-B14F-4D97-AF65-F5344CB8AC3E}">
        <p14:creationId xmlns:p14="http://schemas.microsoft.com/office/powerpoint/2010/main" val="66611231"/>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ext>
  </p:extLst>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Quote 1 Image Orange">
    <p:bg>
      <p:bgPr>
        <a:solidFill>
          <a:srgbClr val="D04A02"/>
        </a:solidFill>
        <a:effectLst/>
      </p:bgPr>
    </p:bg>
    <p:spTree>
      <p:nvGrpSpPr>
        <p:cNvPr id="1" name=""/>
        <p:cNvGrpSpPr/>
        <p:nvPr/>
      </p:nvGrpSpPr>
      <p:grpSpPr>
        <a:xfrm>
          <a:off x="0" y="0"/>
          <a:ext cx="0" cy="0"/>
          <a:chOff x="0" y="0"/>
          <a:chExt cx="0" cy="0"/>
        </a:xfrm>
      </p:grpSpPr>
      <p:sp>
        <p:nvSpPr>
          <p:cNvPr id="7" name="Picture Placeholder 8"/>
          <p:cNvSpPr>
            <a:spLocks noGrp="1"/>
          </p:cNvSpPr>
          <p:nvPr>
            <p:ph type="pic" sz="quarter" idx="14"/>
          </p:nvPr>
        </p:nvSpPr>
        <p:spPr>
          <a:xfrm>
            <a:off x="4572000" y="0"/>
            <a:ext cx="4572000" cy="6858000"/>
          </a:xfrm>
          <a:solidFill>
            <a:schemeClr val="tx2"/>
          </a:solidFill>
        </p:spPr>
        <p:txBody>
          <a:bodyPr anchor="ctr" anchorCtr="0"/>
          <a:lstStyle>
            <a:lvl1pPr algn="ctr">
              <a:defRPr sz="1200" b="0">
                <a:solidFill>
                  <a:schemeClr val="bg1"/>
                </a:solidFill>
              </a:defRPr>
            </a:lvl1pPr>
          </a:lstStyle>
          <a:p>
            <a:r>
              <a:rPr lang="en-US" dirty="0"/>
              <a:t>Click icon to add picture</a:t>
            </a:r>
          </a:p>
        </p:txBody>
      </p:sp>
      <p:sp>
        <p:nvSpPr>
          <p:cNvPr id="3" name="Content Placeholder 2"/>
          <p:cNvSpPr>
            <a:spLocks noGrp="1"/>
          </p:cNvSpPr>
          <p:nvPr>
            <p:ph idx="1" hasCustomPrompt="1"/>
          </p:nvPr>
        </p:nvSpPr>
        <p:spPr>
          <a:xfrm>
            <a:off x="332185" y="1714500"/>
            <a:ext cx="3974545" cy="4457700"/>
          </a:xfrm>
        </p:spPr>
        <p:txBody>
          <a:bodyPr/>
          <a:lstStyle>
            <a:lvl1pPr>
              <a:lnSpc>
                <a:spcPct val="85000"/>
              </a:lnSpc>
              <a:spcBef>
                <a:spcPts val="0"/>
              </a:spcBef>
              <a:spcAft>
                <a:spcPts val="3000"/>
              </a:spcAft>
              <a:defRPr sz="3800" b="0">
                <a:solidFill>
                  <a:schemeClr val="tx1"/>
                </a:solidFill>
                <a:latin typeface="+mj-lt"/>
              </a:defRPr>
            </a:lvl1pPr>
            <a:lvl2pPr marL="0" indent="0">
              <a:spcBef>
                <a:spcPts val="0"/>
              </a:spcBef>
              <a:spcAft>
                <a:spcPts val="0"/>
              </a:spcAft>
              <a:buFont typeface="Arial" panose="020B0604020202020204" pitchFamily="34" charset="0"/>
              <a:buNone/>
              <a:defRPr sz="1600" b="1">
                <a:solidFill>
                  <a:schemeClr val="tx1"/>
                </a:solidFill>
              </a:defRPr>
            </a:lvl2pPr>
            <a:lvl3pPr marL="0" indent="0">
              <a:spcBef>
                <a:spcPts val="0"/>
              </a:spcBef>
              <a:spcAft>
                <a:spcPts val="0"/>
              </a:spcAft>
              <a:buFontTx/>
              <a:buNone/>
              <a:defRPr sz="1600">
                <a:solidFill>
                  <a:schemeClr val="tx1"/>
                </a:solidFill>
              </a:defRPr>
            </a:lvl3pPr>
            <a:lvl4pPr marL="0" indent="0">
              <a:spcBef>
                <a:spcPts val="0"/>
              </a:spcBef>
              <a:spcAft>
                <a:spcPts val="0"/>
              </a:spcAft>
              <a:buFontTx/>
              <a:buNone/>
              <a:defRPr sz="1600">
                <a:solidFill>
                  <a:schemeClr val="tx1"/>
                </a:solidFill>
              </a:defRPr>
            </a:lvl4pPr>
            <a:lvl5pPr marL="0" indent="0">
              <a:spcBef>
                <a:spcPts val="0"/>
              </a:spcBef>
              <a:spcAft>
                <a:spcPts val="0"/>
              </a:spcAft>
              <a:buFontTx/>
              <a:buNone/>
              <a:defRPr sz="1600">
                <a:solidFill>
                  <a:schemeClr val="tx1"/>
                </a:solidFill>
              </a:defRPr>
            </a:lvl5pPr>
            <a:lvl6pPr marL="0" indent="0">
              <a:spcBef>
                <a:spcPts val="0"/>
              </a:spcBef>
              <a:spcAft>
                <a:spcPts val="0"/>
              </a:spcAft>
              <a:buFontTx/>
              <a:buNone/>
              <a:defRPr sz="1600">
                <a:solidFill>
                  <a:schemeClr val="tx1"/>
                </a:solidFill>
              </a:defRPr>
            </a:lvl6pPr>
            <a:lvl7pPr marL="0" indent="0">
              <a:spcBef>
                <a:spcPts val="0"/>
              </a:spcBef>
              <a:spcAft>
                <a:spcPts val="0"/>
              </a:spcAft>
              <a:buFontTx/>
              <a:buNone/>
              <a:defRPr sz="1600">
                <a:solidFill>
                  <a:schemeClr val="tx1"/>
                </a:solidFill>
              </a:defRPr>
            </a:lvl7pPr>
            <a:lvl8pPr marL="0" indent="0">
              <a:spcBef>
                <a:spcPts val="0"/>
              </a:spcBef>
              <a:spcAft>
                <a:spcPts val="0"/>
              </a:spcAft>
              <a:buFontTx/>
              <a:buNone/>
              <a:defRPr sz="1600">
                <a:solidFill>
                  <a:schemeClr val="tx1"/>
                </a:solidFill>
              </a:defRPr>
            </a:lvl8pPr>
            <a:lvl9pPr marL="0" indent="0">
              <a:spcBef>
                <a:spcPts val="0"/>
              </a:spcBef>
              <a:spcAft>
                <a:spcPts val="0"/>
              </a:spcAft>
              <a:buFontTx/>
              <a:buNone/>
              <a:defRPr sz="1600">
                <a:solidFill>
                  <a:schemeClr val="tx1"/>
                </a:solidFill>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9" name="Freeform 5">
            <a:extLst>
              <a:ext uri="{FF2B5EF4-FFF2-40B4-BE49-F238E27FC236}">
                <a16:creationId xmlns:a16="http://schemas.microsoft.com/office/drawing/2014/main" id="{EBA5CA3E-5ADF-C84E-8B6D-07C039516DFE}"/>
              </a:ext>
            </a:extLst>
          </p:cNvPr>
          <p:cNvSpPr>
            <a:spLocks noChangeAspect="1" noEditPoints="1"/>
          </p:cNvSpPr>
          <p:nvPr userDrawn="1"/>
        </p:nvSpPr>
        <p:spPr bwMode="black">
          <a:xfrm>
            <a:off x="332185" y="687001"/>
            <a:ext cx="653654" cy="679450"/>
          </a:xfrm>
          <a:custGeom>
            <a:avLst/>
            <a:gdLst>
              <a:gd name="T0" fmla="*/ 1757 w 1811"/>
              <a:gd name="T1" fmla="*/ 1424 h 1424"/>
              <a:gd name="T2" fmla="*/ 1757 w 1811"/>
              <a:gd name="T3" fmla="*/ 1424 h 1424"/>
              <a:gd name="T4" fmla="*/ 1099 w 1811"/>
              <a:gd name="T5" fmla="*/ 1424 h 1424"/>
              <a:gd name="T6" fmla="*/ 1099 w 1811"/>
              <a:gd name="T7" fmla="*/ 953 h 1424"/>
              <a:gd name="T8" fmla="*/ 1149 w 1811"/>
              <a:gd name="T9" fmla="*/ 501 h 1424"/>
              <a:gd name="T10" fmla="*/ 1337 w 1811"/>
              <a:gd name="T11" fmla="*/ 206 h 1424"/>
              <a:gd name="T12" fmla="*/ 1682 w 1811"/>
              <a:gd name="T13" fmla="*/ 0 h 1424"/>
              <a:gd name="T14" fmla="*/ 1811 w 1811"/>
              <a:gd name="T15" fmla="*/ 271 h 1424"/>
              <a:gd name="T16" fmla="*/ 1529 w 1811"/>
              <a:gd name="T17" fmla="*/ 454 h 1424"/>
              <a:gd name="T18" fmla="*/ 1439 w 1811"/>
              <a:gd name="T19" fmla="*/ 766 h 1424"/>
              <a:gd name="T20" fmla="*/ 1757 w 1811"/>
              <a:gd name="T21" fmla="*/ 766 h 1424"/>
              <a:gd name="T22" fmla="*/ 1757 w 1811"/>
              <a:gd name="T23" fmla="*/ 1424 h 1424"/>
              <a:gd name="T24" fmla="*/ 658 w 1811"/>
              <a:gd name="T25" fmla="*/ 1424 h 1424"/>
              <a:gd name="T26" fmla="*/ 658 w 1811"/>
              <a:gd name="T27" fmla="*/ 1424 h 1424"/>
              <a:gd name="T28" fmla="*/ 0 w 1811"/>
              <a:gd name="T29" fmla="*/ 1424 h 1424"/>
              <a:gd name="T30" fmla="*/ 0 w 1811"/>
              <a:gd name="T31" fmla="*/ 953 h 1424"/>
              <a:gd name="T32" fmla="*/ 50 w 1811"/>
              <a:gd name="T33" fmla="*/ 502 h 1424"/>
              <a:gd name="T34" fmla="*/ 236 w 1811"/>
              <a:gd name="T35" fmla="*/ 206 h 1424"/>
              <a:gd name="T36" fmla="*/ 583 w 1811"/>
              <a:gd name="T37" fmla="*/ 0 h 1424"/>
              <a:gd name="T38" fmla="*/ 712 w 1811"/>
              <a:gd name="T39" fmla="*/ 271 h 1424"/>
              <a:gd name="T40" fmla="*/ 430 w 1811"/>
              <a:gd name="T41" fmla="*/ 454 h 1424"/>
              <a:gd name="T42" fmla="*/ 339 w 1811"/>
              <a:gd name="T43" fmla="*/ 766 h 1424"/>
              <a:gd name="T44" fmla="*/ 658 w 1811"/>
              <a:gd name="T45" fmla="*/ 766 h 1424"/>
              <a:gd name="T46" fmla="*/ 658 w 1811"/>
              <a:gd name="T47" fmla="*/ 1424 h 14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811" h="1424">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800" dirty="0"/>
          </a:p>
        </p:txBody>
      </p:sp>
      <p:sp>
        <p:nvSpPr>
          <p:cNvPr id="2" name="Date Placeholder 1">
            <a:extLst>
              <a:ext uri="{FF2B5EF4-FFF2-40B4-BE49-F238E27FC236}">
                <a16:creationId xmlns:a16="http://schemas.microsoft.com/office/drawing/2014/main" id="{08ACB6F4-A2A7-6E4D-A8EB-50B5B35AADEB}"/>
              </a:ext>
            </a:extLst>
          </p:cNvPr>
          <p:cNvSpPr>
            <a:spLocks noGrp="1"/>
          </p:cNvSpPr>
          <p:nvPr>
            <p:ph type="dt" sz="half" idx="15"/>
          </p:nvPr>
        </p:nvSpPr>
        <p:spPr/>
        <p:txBody>
          <a:bodyPr/>
          <a:lstStyle/>
          <a:p>
            <a:endParaRPr lang="en-US" dirty="0"/>
          </a:p>
        </p:txBody>
      </p:sp>
      <p:sp>
        <p:nvSpPr>
          <p:cNvPr id="4" name="Footer Placeholder 3">
            <a:extLst>
              <a:ext uri="{FF2B5EF4-FFF2-40B4-BE49-F238E27FC236}">
                <a16:creationId xmlns:a16="http://schemas.microsoft.com/office/drawing/2014/main" id="{37FC6095-B1C7-6143-B9FD-C545A6D03573}"/>
              </a:ext>
            </a:extLst>
          </p:cNvPr>
          <p:cNvSpPr>
            <a:spLocks noGrp="1"/>
          </p:cNvSpPr>
          <p:nvPr>
            <p:ph type="ftr" sz="quarter" idx="16"/>
          </p:nvPr>
        </p:nvSpPr>
        <p:spPr/>
        <p:txBody>
          <a:bodyPr/>
          <a:lstStyle/>
          <a:p>
            <a:pPr algn="l"/>
            <a:endParaRPr lang="en-US" dirty="0"/>
          </a:p>
        </p:txBody>
      </p:sp>
      <p:sp>
        <p:nvSpPr>
          <p:cNvPr id="5" name="Slide Number Placeholder 4">
            <a:extLst>
              <a:ext uri="{FF2B5EF4-FFF2-40B4-BE49-F238E27FC236}">
                <a16:creationId xmlns:a16="http://schemas.microsoft.com/office/drawing/2014/main" id="{DAF7A802-0AAE-FA43-8858-03590E764031}"/>
              </a:ext>
            </a:extLst>
          </p:cNvPr>
          <p:cNvSpPr>
            <a:spLocks noGrp="1"/>
          </p:cNvSpPr>
          <p:nvPr>
            <p:ph type="sldNum" sz="quarter" idx="17"/>
          </p:nvPr>
        </p:nvSpPr>
        <p:spPr/>
        <p:txBody>
          <a:bodyPr/>
          <a:lstStyle/>
          <a:p>
            <a:fld id="{7870704B-CE94-48CC-AF30-84932A1262A7}" type="slidenum">
              <a:rPr lang="en-US" smtClean="0"/>
              <a:pPr/>
              <a:t>‹#›</a:t>
            </a:fld>
            <a:endParaRPr lang="en-US" dirty="0"/>
          </a:p>
        </p:txBody>
      </p:sp>
    </p:spTree>
    <p:extLst>
      <p:ext uri="{BB962C8B-B14F-4D97-AF65-F5344CB8AC3E}">
        <p14:creationId xmlns:p14="http://schemas.microsoft.com/office/powerpoint/2010/main" val="2092451569"/>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ext>
  </p:extLst>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Quote 1 Image">
    <p:spTree>
      <p:nvGrpSpPr>
        <p:cNvPr id="1" name=""/>
        <p:cNvGrpSpPr/>
        <p:nvPr/>
      </p:nvGrpSpPr>
      <p:grpSpPr>
        <a:xfrm>
          <a:off x="0" y="0"/>
          <a:ext cx="0" cy="0"/>
          <a:chOff x="0" y="0"/>
          <a:chExt cx="0" cy="0"/>
        </a:xfrm>
      </p:grpSpPr>
      <p:sp>
        <p:nvSpPr>
          <p:cNvPr id="7" name="Picture Placeholder 8"/>
          <p:cNvSpPr>
            <a:spLocks noGrp="1"/>
          </p:cNvSpPr>
          <p:nvPr>
            <p:ph type="pic" sz="quarter" idx="14"/>
          </p:nvPr>
        </p:nvSpPr>
        <p:spPr>
          <a:xfrm>
            <a:off x="4572000" y="0"/>
            <a:ext cx="4572000" cy="6858000"/>
          </a:xfrm>
          <a:solidFill>
            <a:schemeClr val="bg2"/>
          </a:solidFill>
        </p:spPr>
        <p:txBody>
          <a:bodyPr anchor="ctr" anchorCtr="0"/>
          <a:lstStyle>
            <a:lvl1pPr algn="ctr">
              <a:defRPr sz="1200" b="0">
                <a:solidFill>
                  <a:schemeClr val="tx1"/>
                </a:solidFill>
              </a:defRPr>
            </a:lvl1pPr>
          </a:lstStyle>
          <a:p>
            <a:r>
              <a:rPr lang="en-US" dirty="0"/>
              <a:t>Click icon to add picture</a:t>
            </a:r>
          </a:p>
        </p:txBody>
      </p:sp>
      <p:sp>
        <p:nvSpPr>
          <p:cNvPr id="3" name="Content Placeholder 2"/>
          <p:cNvSpPr>
            <a:spLocks noGrp="1"/>
          </p:cNvSpPr>
          <p:nvPr>
            <p:ph idx="1" hasCustomPrompt="1"/>
          </p:nvPr>
        </p:nvSpPr>
        <p:spPr>
          <a:xfrm>
            <a:off x="332185" y="1714500"/>
            <a:ext cx="3974545" cy="4457700"/>
          </a:xfrm>
        </p:spPr>
        <p:txBody>
          <a:bodyPr/>
          <a:lstStyle>
            <a:lvl1pPr>
              <a:lnSpc>
                <a:spcPct val="85000"/>
              </a:lnSpc>
              <a:spcBef>
                <a:spcPts val="0"/>
              </a:spcBef>
              <a:spcAft>
                <a:spcPts val="3000"/>
              </a:spcAft>
              <a:defRPr sz="3800" b="0">
                <a:solidFill>
                  <a:schemeClr val="tx1"/>
                </a:solidFill>
                <a:latin typeface="+mj-lt"/>
              </a:defRPr>
            </a:lvl1pPr>
            <a:lvl2pPr marL="0" indent="0">
              <a:spcBef>
                <a:spcPts val="0"/>
              </a:spcBef>
              <a:spcAft>
                <a:spcPts val="0"/>
              </a:spcAft>
              <a:buFont typeface="Arial" panose="020B0604020202020204" pitchFamily="34" charset="0"/>
              <a:buNone/>
              <a:defRPr sz="1600" b="1"/>
            </a:lvl2pPr>
            <a:lvl3pPr marL="0" indent="0">
              <a:spcBef>
                <a:spcPts val="0"/>
              </a:spcBef>
              <a:spcAft>
                <a:spcPts val="0"/>
              </a:spcAft>
              <a:buFontTx/>
              <a:buNone/>
              <a:defRPr sz="1600"/>
            </a:lvl3pPr>
            <a:lvl4pPr marL="0" indent="0">
              <a:spcBef>
                <a:spcPts val="0"/>
              </a:spcBef>
              <a:spcAft>
                <a:spcPts val="0"/>
              </a:spcAft>
              <a:buFontTx/>
              <a:buNone/>
              <a:defRPr sz="1600"/>
            </a:lvl4pPr>
            <a:lvl5pPr marL="0" indent="0">
              <a:spcBef>
                <a:spcPts val="0"/>
              </a:spcBef>
              <a:spcAft>
                <a:spcPts val="0"/>
              </a:spcAft>
              <a:buFontTx/>
              <a:buNone/>
              <a:defRPr sz="1600"/>
            </a:lvl5pPr>
            <a:lvl6pPr marL="0" indent="0">
              <a:spcBef>
                <a:spcPts val="0"/>
              </a:spcBef>
              <a:spcAft>
                <a:spcPts val="0"/>
              </a:spcAft>
              <a:buFontTx/>
              <a:buNone/>
              <a:defRPr sz="1600"/>
            </a:lvl6pPr>
            <a:lvl7pPr marL="0" indent="0">
              <a:spcBef>
                <a:spcPts val="0"/>
              </a:spcBef>
              <a:spcAft>
                <a:spcPts val="0"/>
              </a:spcAft>
              <a:buFontTx/>
              <a:buNone/>
              <a:defRPr sz="1600"/>
            </a:lvl7pPr>
            <a:lvl8pPr marL="0" indent="0">
              <a:spcBef>
                <a:spcPts val="0"/>
              </a:spcBef>
              <a:spcAft>
                <a:spcPts val="0"/>
              </a:spcAft>
              <a:buFontTx/>
              <a:buNone/>
              <a:defRPr sz="1600"/>
            </a:lvl8pPr>
            <a:lvl9pPr marL="0" indent="0">
              <a:spcBef>
                <a:spcPts val="0"/>
              </a:spcBef>
              <a:spcAft>
                <a:spcPts val="0"/>
              </a:spcAft>
              <a:buFontTx/>
              <a:buNone/>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10" name="Freeform 5">
            <a:extLst>
              <a:ext uri="{FF2B5EF4-FFF2-40B4-BE49-F238E27FC236}">
                <a16:creationId xmlns:a16="http://schemas.microsoft.com/office/drawing/2014/main" id="{751F50DC-1032-F848-8EFD-503462F60157}"/>
              </a:ext>
            </a:extLst>
          </p:cNvPr>
          <p:cNvSpPr>
            <a:spLocks noChangeAspect="1" noEditPoints="1"/>
          </p:cNvSpPr>
          <p:nvPr userDrawn="1"/>
        </p:nvSpPr>
        <p:spPr bwMode="auto">
          <a:xfrm>
            <a:off x="332185" y="687001"/>
            <a:ext cx="653654" cy="679450"/>
          </a:xfrm>
          <a:custGeom>
            <a:avLst/>
            <a:gdLst>
              <a:gd name="T0" fmla="*/ 1757 w 1811"/>
              <a:gd name="T1" fmla="*/ 1424 h 1424"/>
              <a:gd name="T2" fmla="*/ 1757 w 1811"/>
              <a:gd name="T3" fmla="*/ 1424 h 1424"/>
              <a:gd name="T4" fmla="*/ 1099 w 1811"/>
              <a:gd name="T5" fmla="*/ 1424 h 1424"/>
              <a:gd name="T6" fmla="*/ 1099 w 1811"/>
              <a:gd name="T7" fmla="*/ 953 h 1424"/>
              <a:gd name="T8" fmla="*/ 1149 w 1811"/>
              <a:gd name="T9" fmla="*/ 501 h 1424"/>
              <a:gd name="T10" fmla="*/ 1337 w 1811"/>
              <a:gd name="T11" fmla="*/ 206 h 1424"/>
              <a:gd name="T12" fmla="*/ 1682 w 1811"/>
              <a:gd name="T13" fmla="*/ 0 h 1424"/>
              <a:gd name="T14" fmla="*/ 1811 w 1811"/>
              <a:gd name="T15" fmla="*/ 271 h 1424"/>
              <a:gd name="T16" fmla="*/ 1529 w 1811"/>
              <a:gd name="T17" fmla="*/ 454 h 1424"/>
              <a:gd name="T18" fmla="*/ 1439 w 1811"/>
              <a:gd name="T19" fmla="*/ 766 h 1424"/>
              <a:gd name="T20" fmla="*/ 1757 w 1811"/>
              <a:gd name="T21" fmla="*/ 766 h 1424"/>
              <a:gd name="T22" fmla="*/ 1757 w 1811"/>
              <a:gd name="T23" fmla="*/ 1424 h 1424"/>
              <a:gd name="T24" fmla="*/ 658 w 1811"/>
              <a:gd name="T25" fmla="*/ 1424 h 1424"/>
              <a:gd name="T26" fmla="*/ 658 w 1811"/>
              <a:gd name="T27" fmla="*/ 1424 h 1424"/>
              <a:gd name="T28" fmla="*/ 0 w 1811"/>
              <a:gd name="T29" fmla="*/ 1424 h 1424"/>
              <a:gd name="T30" fmla="*/ 0 w 1811"/>
              <a:gd name="T31" fmla="*/ 953 h 1424"/>
              <a:gd name="T32" fmla="*/ 50 w 1811"/>
              <a:gd name="T33" fmla="*/ 502 h 1424"/>
              <a:gd name="T34" fmla="*/ 236 w 1811"/>
              <a:gd name="T35" fmla="*/ 206 h 1424"/>
              <a:gd name="T36" fmla="*/ 583 w 1811"/>
              <a:gd name="T37" fmla="*/ 0 h 1424"/>
              <a:gd name="T38" fmla="*/ 712 w 1811"/>
              <a:gd name="T39" fmla="*/ 271 h 1424"/>
              <a:gd name="T40" fmla="*/ 430 w 1811"/>
              <a:gd name="T41" fmla="*/ 454 h 1424"/>
              <a:gd name="T42" fmla="*/ 339 w 1811"/>
              <a:gd name="T43" fmla="*/ 766 h 1424"/>
              <a:gd name="T44" fmla="*/ 658 w 1811"/>
              <a:gd name="T45" fmla="*/ 766 h 1424"/>
              <a:gd name="T46" fmla="*/ 658 w 1811"/>
              <a:gd name="T47" fmla="*/ 1424 h 14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811" h="1424">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000000"/>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800" dirty="0"/>
          </a:p>
        </p:txBody>
      </p:sp>
      <p:sp>
        <p:nvSpPr>
          <p:cNvPr id="6" name="Slide Number Placeholder 5">
            <a:extLst>
              <a:ext uri="{FF2B5EF4-FFF2-40B4-BE49-F238E27FC236}">
                <a16:creationId xmlns:a16="http://schemas.microsoft.com/office/drawing/2014/main" id="{C0618CEB-562C-EF47-A905-BA1BD3BB0B4A}"/>
              </a:ext>
            </a:extLst>
          </p:cNvPr>
          <p:cNvSpPr>
            <a:spLocks noGrp="1"/>
          </p:cNvSpPr>
          <p:nvPr>
            <p:ph type="sldNum" sz="quarter" idx="16"/>
          </p:nvPr>
        </p:nvSpPr>
        <p:spPr bwMode="gray"/>
        <p:txBody>
          <a:bodyPr/>
          <a:lstStyle>
            <a:lvl1pPr>
              <a:defRPr>
                <a:solidFill>
                  <a:schemeClr val="bg1"/>
                </a:solidFill>
              </a:defRPr>
            </a:lvl1pPr>
          </a:lstStyle>
          <a:p>
            <a:fld id="{7870704B-CE94-48CC-AF30-84932A1262A7}" type="slidenum">
              <a:rPr lang="en-US" smtClean="0"/>
              <a:pPr/>
              <a:t>‹#›</a:t>
            </a:fld>
            <a:endParaRPr lang="en-US" dirty="0"/>
          </a:p>
        </p:txBody>
      </p:sp>
      <p:sp>
        <p:nvSpPr>
          <p:cNvPr id="2" name="Date Placeholder 1">
            <a:extLst>
              <a:ext uri="{FF2B5EF4-FFF2-40B4-BE49-F238E27FC236}">
                <a16:creationId xmlns:a16="http://schemas.microsoft.com/office/drawing/2014/main" id="{B7BEC181-486E-E441-8900-B8446C2DF2CE}"/>
              </a:ext>
            </a:extLst>
          </p:cNvPr>
          <p:cNvSpPr>
            <a:spLocks noGrp="1"/>
          </p:cNvSpPr>
          <p:nvPr>
            <p:ph type="dt" sz="half" idx="17"/>
          </p:nvPr>
        </p:nvSpPr>
        <p:spPr/>
        <p:txBody>
          <a:bodyPr/>
          <a:lstStyle>
            <a:lvl1pPr>
              <a:defRPr>
                <a:solidFill>
                  <a:schemeClr val="bg1"/>
                </a:solidFill>
              </a:defRPr>
            </a:lvl1pPr>
          </a:lstStyle>
          <a:p>
            <a:endParaRPr lang="en-US" dirty="0"/>
          </a:p>
        </p:txBody>
      </p:sp>
      <p:sp>
        <p:nvSpPr>
          <p:cNvPr id="4" name="Footer Placeholder 3">
            <a:extLst>
              <a:ext uri="{FF2B5EF4-FFF2-40B4-BE49-F238E27FC236}">
                <a16:creationId xmlns:a16="http://schemas.microsoft.com/office/drawing/2014/main" id="{761E6323-CD0D-424F-880F-557372819009}"/>
              </a:ext>
            </a:extLst>
          </p:cNvPr>
          <p:cNvSpPr>
            <a:spLocks noGrp="1"/>
          </p:cNvSpPr>
          <p:nvPr>
            <p:ph type="ftr" sz="quarter" idx="18"/>
          </p:nvPr>
        </p:nvSpPr>
        <p:spPr/>
        <p:txBody>
          <a:bodyPr/>
          <a:lstStyle/>
          <a:p>
            <a:pPr algn="l"/>
            <a:endParaRPr lang="en-US" dirty="0"/>
          </a:p>
        </p:txBody>
      </p:sp>
    </p:spTree>
    <p:extLst>
      <p:ext uri="{BB962C8B-B14F-4D97-AF65-F5344CB8AC3E}">
        <p14:creationId xmlns:p14="http://schemas.microsoft.com/office/powerpoint/2010/main" val="3712302821"/>
      </p:ext>
    </p:extLst>
  </p:cSld>
  <p:clrMapOvr>
    <a:masterClrMapping/>
  </p:clrMapOvr>
  <p:extLst>
    <p:ext uri="{DCECCB84-F9BA-43D5-87BE-67443E8EF086}">
      <p15:sldGuideLst xmlns:p15="http://schemas.microsoft.com/office/powerpoint/2012/main"/>
    </p:ext>
  </p:extLst>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Quote 2">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332185" y="2274570"/>
            <a:ext cx="7155275" cy="3897630"/>
          </a:xfrm>
        </p:spPr>
        <p:txBody>
          <a:bodyPr/>
          <a:lstStyle>
            <a:lvl1pPr>
              <a:lnSpc>
                <a:spcPct val="85000"/>
              </a:lnSpc>
              <a:spcBef>
                <a:spcPts val="0"/>
              </a:spcBef>
              <a:spcAft>
                <a:spcPts val="3000"/>
              </a:spcAft>
              <a:defRPr sz="3800" b="0">
                <a:solidFill>
                  <a:schemeClr val="tx1"/>
                </a:solidFill>
                <a:latin typeface="+mj-lt"/>
              </a:defRPr>
            </a:lvl1pPr>
            <a:lvl2pPr marL="0" indent="0">
              <a:spcBef>
                <a:spcPts val="0"/>
              </a:spcBef>
              <a:spcAft>
                <a:spcPts val="0"/>
              </a:spcAft>
              <a:buFont typeface="Arial" panose="020B0604020202020204" pitchFamily="34" charset="0"/>
              <a:buNone/>
              <a:defRPr sz="1600" b="1"/>
            </a:lvl2pPr>
            <a:lvl3pPr marL="0" indent="0">
              <a:spcBef>
                <a:spcPts val="0"/>
              </a:spcBef>
              <a:spcAft>
                <a:spcPts val="0"/>
              </a:spcAft>
              <a:buFontTx/>
              <a:buNone/>
              <a:defRPr sz="1600"/>
            </a:lvl3pPr>
            <a:lvl4pPr marL="0" indent="0">
              <a:spcBef>
                <a:spcPts val="0"/>
              </a:spcBef>
              <a:spcAft>
                <a:spcPts val="0"/>
              </a:spcAft>
              <a:buFontTx/>
              <a:buNone/>
              <a:defRPr sz="1600"/>
            </a:lvl4pPr>
            <a:lvl5pPr marL="0" indent="0">
              <a:spcBef>
                <a:spcPts val="0"/>
              </a:spcBef>
              <a:spcAft>
                <a:spcPts val="0"/>
              </a:spcAft>
              <a:buFontTx/>
              <a:buNone/>
              <a:defRPr sz="1600"/>
            </a:lvl5pPr>
            <a:lvl6pPr marL="0" indent="0">
              <a:spcBef>
                <a:spcPts val="0"/>
              </a:spcBef>
              <a:spcAft>
                <a:spcPts val="0"/>
              </a:spcAft>
              <a:buFontTx/>
              <a:buNone/>
              <a:defRPr sz="1600"/>
            </a:lvl6pPr>
            <a:lvl7pPr marL="0" indent="0">
              <a:spcBef>
                <a:spcPts val="0"/>
              </a:spcBef>
              <a:spcAft>
                <a:spcPts val="0"/>
              </a:spcAft>
              <a:buFontTx/>
              <a:buNone/>
              <a:defRPr sz="1600"/>
            </a:lvl7pPr>
            <a:lvl8pPr marL="0" indent="0">
              <a:spcBef>
                <a:spcPts val="0"/>
              </a:spcBef>
              <a:spcAft>
                <a:spcPts val="0"/>
              </a:spcAft>
              <a:buFontTx/>
              <a:buNone/>
              <a:defRPr sz="1600"/>
            </a:lvl8pPr>
            <a:lvl9pPr marL="0" indent="0">
              <a:spcBef>
                <a:spcPts val="0"/>
              </a:spcBef>
              <a:spcAft>
                <a:spcPts val="0"/>
              </a:spcAft>
              <a:buFontTx/>
              <a:buNone/>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6" name="Freeform 5">
            <a:extLst>
              <a:ext uri="{FF2B5EF4-FFF2-40B4-BE49-F238E27FC236}">
                <a16:creationId xmlns:a16="http://schemas.microsoft.com/office/drawing/2014/main" id="{07AD3661-A443-F74F-9528-11F7BA264BF5}"/>
              </a:ext>
            </a:extLst>
          </p:cNvPr>
          <p:cNvSpPr>
            <a:spLocks noChangeAspect="1" noEditPoints="1"/>
          </p:cNvSpPr>
          <p:nvPr userDrawn="1"/>
        </p:nvSpPr>
        <p:spPr bwMode="auto">
          <a:xfrm>
            <a:off x="332185" y="1362959"/>
            <a:ext cx="653654" cy="679450"/>
          </a:xfrm>
          <a:custGeom>
            <a:avLst/>
            <a:gdLst>
              <a:gd name="T0" fmla="*/ 1757 w 1811"/>
              <a:gd name="T1" fmla="*/ 1424 h 1424"/>
              <a:gd name="T2" fmla="*/ 1757 w 1811"/>
              <a:gd name="T3" fmla="*/ 1424 h 1424"/>
              <a:gd name="T4" fmla="*/ 1099 w 1811"/>
              <a:gd name="T5" fmla="*/ 1424 h 1424"/>
              <a:gd name="T6" fmla="*/ 1099 w 1811"/>
              <a:gd name="T7" fmla="*/ 953 h 1424"/>
              <a:gd name="T8" fmla="*/ 1149 w 1811"/>
              <a:gd name="T9" fmla="*/ 501 h 1424"/>
              <a:gd name="T10" fmla="*/ 1337 w 1811"/>
              <a:gd name="T11" fmla="*/ 206 h 1424"/>
              <a:gd name="T12" fmla="*/ 1682 w 1811"/>
              <a:gd name="T13" fmla="*/ 0 h 1424"/>
              <a:gd name="T14" fmla="*/ 1811 w 1811"/>
              <a:gd name="T15" fmla="*/ 271 h 1424"/>
              <a:gd name="T16" fmla="*/ 1529 w 1811"/>
              <a:gd name="T17" fmla="*/ 454 h 1424"/>
              <a:gd name="T18" fmla="*/ 1439 w 1811"/>
              <a:gd name="T19" fmla="*/ 766 h 1424"/>
              <a:gd name="T20" fmla="*/ 1757 w 1811"/>
              <a:gd name="T21" fmla="*/ 766 h 1424"/>
              <a:gd name="T22" fmla="*/ 1757 w 1811"/>
              <a:gd name="T23" fmla="*/ 1424 h 1424"/>
              <a:gd name="T24" fmla="*/ 658 w 1811"/>
              <a:gd name="T25" fmla="*/ 1424 h 1424"/>
              <a:gd name="T26" fmla="*/ 658 w 1811"/>
              <a:gd name="T27" fmla="*/ 1424 h 1424"/>
              <a:gd name="T28" fmla="*/ 0 w 1811"/>
              <a:gd name="T29" fmla="*/ 1424 h 1424"/>
              <a:gd name="T30" fmla="*/ 0 w 1811"/>
              <a:gd name="T31" fmla="*/ 953 h 1424"/>
              <a:gd name="T32" fmla="*/ 50 w 1811"/>
              <a:gd name="T33" fmla="*/ 502 h 1424"/>
              <a:gd name="T34" fmla="*/ 236 w 1811"/>
              <a:gd name="T35" fmla="*/ 206 h 1424"/>
              <a:gd name="T36" fmla="*/ 583 w 1811"/>
              <a:gd name="T37" fmla="*/ 0 h 1424"/>
              <a:gd name="T38" fmla="*/ 712 w 1811"/>
              <a:gd name="T39" fmla="*/ 271 h 1424"/>
              <a:gd name="T40" fmla="*/ 430 w 1811"/>
              <a:gd name="T41" fmla="*/ 454 h 1424"/>
              <a:gd name="T42" fmla="*/ 339 w 1811"/>
              <a:gd name="T43" fmla="*/ 766 h 1424"/>
              <a:gd name="T44" fmla="*/ 658 w 1811"/>
              <a:gd name="T45" fmla="*/ 766 h 1424"/>
              <a:gd name="T46" fmla="*/ 658 w 1811"/>
              <a:gd name="T47" fmla="*/ 1424 h 14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811" h="1424">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000000"/>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800" dirty="0"/>
          </a:p>
        </p:txBody>
      </p:sp>
      <p:sp>
        <p:nvSpPr>
          <p:cNvPr id="2" name="Date Placeholder 1">
            <a:extLst>
              <a:ext uri="{FF2B5EF4-FFF2-40B4-BE49-F238E27FC236}">
                <a16:creationId xmlns:a16="http://schemas.microsoft.com/office/drawing/2014/main" id="{7E5DC986-4502-464F-A426-50A70EA2E41A}"/>
              </a:ext>
            </a:extLst>
          </p:cNvPr>
          <p:cNvSpPr>
            <a:spLocks noGrp="1"/>
          </p:cNvSpPr>
          <p:nvPr>
            <p:ph type="dt" sz="half" idx="10"/>
          </p:nvPr>
        </p:nvSpPr>
        <p:spPr/>
        <p:txBody>
          <a:bodyPr/>
          <a:lstStyle/>
          <a:p>
            <a:endParaRPr lang="en-US" dirty="0"/>
          </a:p>
        </p:txBody>
      </p:sp>
      <p:sp>
        <p:nvSpPr>
          <p:cNvPr id="4" name="Footer Placeholder 3">
            <a:extLst>
              <a:ext uri="{FF2B5EF4-FFF2-40B4-BE49-F238E27FC236}">
                <a16:creationId xmlns:a16="http://schemas.microsoft.com/office/drawing/2014/main" id="{FE17195B-4456-9145-8D6E-97A5EBDF8090}"/>
              </a:ext>
            </a:extLst>
          </p:cNvPr>
          <p:cNvSpPr>
            <a:spLocks noGrp="1"/>
          </p:cNvSpPr>
          <p:nvPr>
            <p:ph type="ftr" sz="quarter" idx="11"/>
          </p:nvPr>
        </p:nvSpPr>
        <p:spPr/>
        <p:txBody>
          <a:bodyPr/>
          <a:lstStyle/>
          <a:p>
            <a:pPr algn="l"/>
            <a:endParaRPr lang="en-US" dirty="0"/>
          </a:p>
        </p:txBody>
      </p:sp>
      <p:sp>
        <p:nvSpPr>
          <p:cNvPr id="7" name="Slide Number Placeholder 6">
            <a:extLst>
              <a:ext uri="{FF2B5EF4-FFF2-40B4-BE49-F238E27FC236}">
                <a16:creationId xmlns:a16="http://schemas.microsoft.com/office/drawing/2014/main" id="{FC67263F-492F-7F4E-9E89-2A38E1B27F39}"/>
              </a:ext>
            </a:extLst>
          </p:cNvPr>
          <p:cNvSpPr>
            <a:spLocks noGrp="1"/>
          </p:cNvSpPr>
          <p:nvPr>
            <p:ph type="sldNum" sz="quarter" idx="12"/>
          </p:nvPr>
        </p:nvSpPr>
        <p:spPr/>
        <p:txBody>
          <a:bodyPr/>
          <a:lstStyle/>
          <a:p>
            <a:fld id="{7870704B-CE94-48CC-AF30-84932A1262A7}" type="slidenum">
              <a:rPr lang="en-US" smtClean="0"/>
              <a:pPr/>
              <a:t>‹#›</a:t>
            </a:fld>
            <a:endParaRPr lang="en-US" dirty="0"/>
          </a:p>
        </p:txBody>
      </p:sp>
    </p:spTree>
    <p:extLst>
      <p:ext uri="{BB962C8B-B14F-4D97-AF65-F5344CB8AC3E}">
        <p14:creationId xmlns:p14="http://schemas.microsoft.com/office/powerpoint/2010/main" val="2396399799"/>
      </p:ext>
    </p:extLst>
  </p:cSld>
  <p:clrMapOvr>
    <a:masterClrMapping/>
  </p:clrMapOvr>
  <p:extLst>
    <p:ext uri="{DCECCB84-F9BA-43D5-87BE-67443E8EF086}">
      <p15:sldGuideLst xmlns:p15="http://schemas.microsoft.com/office/powerpoint/2012/main"/>
    </p:ext>
  </p:extLst>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Quote 2 Orange">
    <p:bg>
      <p:bgPr>
        <a:solidFill>
          <a:srgbClr val="D04A02"/>
        </a:solidFill>
        <a:effectLst/>
      </p:bgPr>
    </p:bg>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332185" y="2274570"/>
            <a:ext cx="7155275" cy="3897630"/>
          </a:xfrm>
        </p:spPr>
        <p:txBody>
          <a:bodyPr/>
          <a:lstStyle>
            <a:lvl1pPr>
              <a:lnSpc>
                <a:spcPct val="85000"/>
              </a:lnSpc>
              <a:spcBef>
                <a:spcPts val="0"/>
              </a:spcBef>
              <a:spcAft>
                <a:spcPts val="3000"/>
              </a:spcAft>
              <a:defRPr sz="3800" b="0">
                <a:solidFill>
                  <a:schemeClr val="tx1"/>
                </a:solidFill>
                <a:latin typeface="+mj-lt"/>
              </a:defRPr>
            </a:lvl1pPr>
            <a:lvl2pPr marL="0" indent="0">
              <a:spcBef>
                <a:spcPts val="0"/>
              </a:spcBef>
              <a:spcAft>
                <a:spcPts val="0"/>
              </a:spcAft>
              <a:buFont typeface="Arial" panose="020B0604020202020204" pitchFamily="34" charset="0"/>
              <a:buNone/>
              <a:defRPr sz="1600" b="1">
                <a:solidFill>
                  <a:schemeClr val="tx1"/>
                </a:solidFill>
              </a:defRPr>
            </a:lvl2pPr>
            <a:lvl3pPr marL="0" indent="0">
              <a:spcBef>
                <a:spcPts val="0"/>
              </a:spcBef>
              <a:spcAft>
                <a:spcPts val="0"/>
              </a:spcAft>
              <a:buFontTx/>
              <a:buNone/>
              <a:defRPr sz="1600">
                <a:solidFill>
                  <a:schemeClr val="tx1"/>
                </a:solidFill>
              </a:defRPr>
            </a:lvl3pPr>
            <a:lvl4pPr marL="0" indent="0">
              <a:spcBef>
                <a:spcPts val="0"/>
              </a:spcBef>
              <a:spcAft>
                <a:spcPts val="0"/>
              </a:spcAft>
              <a:buFontTx/>
              <a:buNone/>
              <a:defRPr sz="1600">
                <a:solidFill>
                  <a:schemeClr val="tx1"/>
                </a:solidFill>
              </a:defRPr>
            </a:lvl4pPr>
            <a:lvl5pPr marL="0" indent="0">
              <a:spcBef>
                <a:spcPts val="0"/>
              </a:spcBef>
              <a:spcAft>
                <a:spcPts val="0"/>
              </a:spcAft>
              <a:buFontTx/>
              <a:buNone/>
              <a:defRPr sz="1600">
                <a:solidFill>
                  <a:schemeClr val="tx1"/>
                </a:solidFill>
              </a:defRPr>
            </a:lvl5pPr>
            <a:lvl6pPr marL="0" indent="0">
              <a:spcBef>
                <a:spcPts val="0"/>
              </a:spcBef>
              <a:spcAft>
                <a:spcPts val="0"/>
              </a:spcAft>
              <a:buFontTx/>
              <a:buNone/>
              <a:defRPr sz="1600">
                <a:solidFill>
                  <a:schemeClr val="tx1"/>
                </a:solidFill>
              </a:defRPr>
            </a:lvl6pPr>
            <a:lvl7pPr marL="0" indent="0">
              <a:spcBef>
                <a:spcPts val="0"/>
              </a:spcBef>
              <a:spcAft>
                <a:spcPts val="0"/>
              </a:spcAft>
              <a:buFontTx/>
              <a:buNone/>
              <a:defRPr sz="1600">
                <a:solidFill>
                  <a:schemeClr val="tx1"/>
                </a:solidFill>
              </a:defRPr>
            </a:lvl7pPr>
            <a:lvl8pPr marL="0" indent="0">
              <a:spcBef>
                <a:spcPts val="0"/>
              </a:spcBef>
              <a:spcAft>
                <a:spcPts val="0"/>
              </a:spcAft>
              <a:buFontTx/>
              <a:buNone/>
              <a:defRPr sz="1600">
                <a:solidFill>
                  <a:schemeClr val="tx1"/>
                </a:solidFill>
              </a:defRPr>
            </a:lvl8pPr>
            <a:lvl9pPr marL="0" indent="0">
              <a:spcBef>
                <a:spcPts val="0"/>
              </a:spcBef>
              <a:spcAft>
                <a:spcPts val="0"/>
              </a:spcAft>
              <a:buFontTx/>
              <a:buNone/>
              <a:defRPr sz="1600">
                <a:solidFill>
                  <a:schemeClr val="tx1"/>
                </a:solidFill>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9" name="Freeform 5">
            <a:extLst>
              <a:ext uri="{FF2B5EF4-FFF2-40B4-BE49-F238E27FC236}">
                <a16:creationId xmlns:a16="http://schemas.microsoft.com/office/drawing/2014/main" id="{753C6A26-069C-C142-8C96-315DE67FAD09}"/>
              </a:ext>
            </a:extLst>
          </p:cNvPr>
          <p:cNvSpPr>
            <a:spLocks noChangeAspect="1" noEditPoints="1"/>
          </p:cNvSpPr>
          <p:nvPr userDrawn="1"/>
        </p:nvSpPr>
        <p:spPr bwMode="black">
          <a:xfrm>
            <a:off x="332185" y="1362959"/>
            <a:ext cx="653654" cy="679450"/>
          </a:xfrm>
          <a:custGeom>
            <a:avLst/>
            <a:gdLst>
              <a:gd name="T0" fmla="*/ 1757 w 1811"/>
              <a:gd name="T1" fmla="*/ 1424 h 1424"/>
              <a:gd name="T2" fmla="*/ 1757 w 1811"/>
              <a:gd name="T3" fmla="*/ 1424 h 1424"/>
              <a:gd name="T4" fmla="*/ 1099 w 1811"/>
              <a:gd name="T5" fmla="*/ 1424 h 1424"/>
              <a:gd name="T6" fmla="*/ 1099 w 1811"/>
              <a:gd name="T7" fmla="*/ 953 h 1424"/>
              <a:gd name="T8" fmla="*/ 1149 w 1811"/>
              <a:gd name="T9" fmla="*/ 501 h 1424"/>
              <a:gd name="T10" fmla="*/ 1337 w 1811"/>
              <a:gd name="T11" fmla="*/ 206 h 1424"/>
              <a:gd name="T12" fmla="*/ 1682 w 1811"/>
              <a:gd name="T13" fmla="*/ 0 h 1424"/>
              <a:gd name="T14" fmla="*/ 1811 w 1811"/>
              <a:gd name="T15" fmla="*/ 271 h 1424"/>
              <a:gd name="T16" fmla="*/ 1529 w 1811"/>
              <a:gd name="T17" fmla="*/ 454 h 1424"/>
              <a:gd name="T18" fmla="*/ 1439 w 1811"/>
              <a:gd name="T19" fmla="*/ 766 h 1424"/>
              <a:gd name="T20" fmla="*/ 1757 w 1811"/>
              <a:gd name="T21" fmla="*/ 766 h 1424"/>
              <a:gd name="T22" fmla="*/ 1757 w 1811"/>
              <a:gd name="T23" fmla="*/ 1424 h 1424"/>
              <a:gd name="T24" fmla="*/ 658 w 1811"/>
              <a:gd name="T25" fmla="*/ 1424 h 1424"/>
              <a:gd name="T26" fmla="*/ 658 w 1811"/>
              <a:gd name="T27" fmla="*/ 1424 h 1424"/>
              <a:gd name="T28" fmla="*/ 0 w 1811"/>
              <a:gd name="T29" fmla="*/ 1424 h 1424"/>
              <a:gd name="T30" fmla="*/ 0 w 1811"/>
              <a:gd name="T31" fmla="*/ 953 h 1424"/>
              <a:gd name="T32" fmla="*/ 50 w 1811"/>
              <a:gd name="T33" fmla="*/ 502 h 1424"/>
              <a:gd name="T34" fmla="*/ 236 w 1811"/>
              <a:gd name="T35" fmla="*/ 206 h 1424"/>
              <a:gd name="T36" fmla="*/ 583 w 1811"/>
              <a:gd name="T37" fmla="*/ 0 h 1424"/>
              <a:gd name="T38" fmla="*/ 712 w 1811"/>
              <a:gd name="T39" fmla="*/ 271 h 1424"/>
              <a:gd name="T40" fmla="*/ 430 w 1811"/>
              <a:gd name="T41" fmla="*/ 454 h 1424"/>
              <a:gd name="T42" fmla="*/ 339 w 1811"/>
              <a:gd name="T43" fmla="*/ 766 h 1424"/>
              <a:gd name="T44" fmla="*/ 658 w 1811"/>
              <a:gd name="T45" fmla="*/ 766 h 1424"/>
              <a:gd name="T46" fmla="*/ 658 w 1811"/>
              <a:gd name="T47" fmla="*/ 1424 h 14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811" h="1424">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800" dirty="0"/>
          </a:p>
        </p:txBody>
      </p:sp>
      <p:sp>
        <p:nvSpPr>
          <p:cNvPr id="10" name="Date Placeholder 9">
            <a:extLst>
              <a:ext uri="{FF2B5EF4-FFF2-40B4-BE49-F238E27FC236}">
                <a16:creationId xmlns:a16="http://schemas.microsoft.com/office/drawing/2014/main" id="{F95925A0-A65A-B94F-AD42-4A17D5E9B63B}"/>
              </a:ext>
            </a:extLst>
          </p:cNvPr>
          <p:cNvSpPr>
            <a:spLocks noGrp="1"/>
          </p:cNvSpPr>
          <p:nvPr>
            <p:ph type="dt" sz="half" idx="10"/>
          </p:nvPr>
        </p:nvSpPr>
        <p:spPr/>
        <p:txBody>
          <a:bodyPr/>
          <a:lstStyle/>
          <a:p>
            <a:endParaRPr lang="en-US" dirty="0"/>
          </a:p>
        </p:txBody>
      </p:sp>
      <p:sp>
        <p:nvSpPr>
          <p:cNvPr id="11" name="Footer Placeholder 10">
            <a:extLst>
              <a:ext uri="{FF2B5EF4-FFF2-40B4-BE49-F238E27FC236}">
                <a16:creationId xmlns:a16="http://schemas.microsoft.com/office/drawing/2014/main" id="{01CB2D71-BA29-2E4C-A7F8-AB7C48FCE919}"/>
              </a:ext>
            </a:extLst>
          </p:cNvPr>
          <p:cNvSpPr>
            <a:spLocks noGrp="1"/>
          </p:cNvSpPr>
          <p:nvPr>
            <p:ph type="ftr" sz="quarter" idx="11"/>
          </p:nvPr>
        </p:nvSpPr>
        <p:spPr/>
        <p:txBody>
          <a:bodyPr/>
          <a:lstStyle/>
          <a:p>
            <a:pPr algn="l"/>
            <a:endParaRPr lang="en-US" dirty="0"/>
          </a:p>
        </p:txBody>
      </p:sp>
      <p:sp>
        <p:nvSpPr>
          <p:cNvPr id="12" name="Slide Number Placeholder 11">
            <a:extLst>
              <a:ext uri="{FF2B5EF4-FFF2-40B4-BE49-F238E27FC236}">
                <a16:creationId xmlns:a16="http://schemas.microsoft.com/office/drawing/2014/main" id="{1E0FBAD1-BD7F-C249-B609-9F42DAA28A2B}"/>
              </a:ext>
            </a:extLst>
          </p:cNvPr>
          <p:cNvSpPr>
            <a:spLocks noGrp="1"/>
          </p:cNvSpPr>
          <p:nvPr>
            <p:ph type="sldNum" sz="quarter" idx="12"/>
          </p:nvPr>
        </p:nvSpPr>
        <p:spPr/>
        <p:txBody>
          <a:bodyPr/>
          <a:lstStyle/>
          <a:p>
            <a:fld id="{7870704B-CE94-48CC-AF30-84932A1262A7}" type="slidenum">
              <a:rPr lang="en-US" smtClean="0"/>
              <a:pPr/>
              <a:t>‹#›</a:t>
            </a:fld>
            <a:endParaRPr lang="en-US" dirty="0"/>
          </a:p>
        </p:txBody>
      </p:sp>
    </p:spTree>
    <p:extLst>
      <p:ext uri="{BB962C8B-B14F-4D97-AF65-F5344CB8AC3E}">
        <p14:creationId xmlns:p14="http://schemas.microsoft.com/office/powerpoint/2010/main" val="409310922"/>
      </p:ext>
    </p:extLst>
  </p:cSld>
  <p:clrMapOvr>
    <a:overrideClrMapping bg1="dk1" tx1="lt1" bg2="dk2" tx2="lt2" accent1="accent1" accent2="accent2" accent3="accent3" accent4="accent4" accent5="accent5" accent6="accent6" hlink="hlink" folHlink="folHlink"/>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Quote 2 Red">
    <p:bg>
      <p:bgPr>
        <a:solidFill>
          <a:srgbClr val="E0301E"/>
        </a:solidFill>
        <a:effectLst/>
      </p:bgPr>
    </p:bg>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332185" y="2274570"/>
            <a:ext cx="7155275" cy="3897630"/>
          </a:xfrm>
        </p:spPr>
        <p:txBody>
          <a:bodyPr/>
          <a:lstStyle>
            <a:lvl1pPr>
              <a:lnSpc>
                <a:spcPct val="85000"/>
              </a:lnSpc>
              <a:spcBef>
                <a:spcPts val="0"/>
              </a:spcBef>
              <a:spcAft>
                <a:spcPts val="3000"/>
              </a:spcAft>
              <a:defRPr sz="3800" b="0">
                <a:solidFill>
                  <a:schemeClr val="tx1"/>
                </a:solidFill>
                <a:latin typeface="+mj-lt"/>
              </a:defRPr>
            </a:lvl1pPr>
            <a:lvl2pPr marL="0" indent="0">
              <a:spcBef>
                <a:spcPts val="0"/>
              </a:spcBef>
              <a:spcAft>
                <a:spcPts val="0"/>
              </a:spcAft>
              <a:buFont typeface="Arial" panose="020B0604020202020204" pitchFamily="34" charset="0"/>
              <a:buNone/>
              <a:defRPr sz="1600" b="1">
                <a:solidFill>
                  <a:schemeClr val="tx1"/>
                </a:solidFill>
              </a:defRPr>
            </a:lvl2pPr>
            <a:lvl3pPr marL="0" indent="0">
              <a:spcBef>
                <a:spcPts val="0"/>
              </a:spcBef>
              <a:spcAft>
                <a:spcPts val="0"/>
              </a:spcAft>
              <a:buFontTx/>
              <a:buNone/>
              <a:defRPr sz="1600">
                <a:solidFill>
                  <a:schemeClr val="tx1"/>
                </a:solidFill>
              </a:defRPr>
            </a:lvl3pPr>
            <a:lvl4pPr marL="0" indent="0">
              <a:spcBef>
                <a:spcPts val="0"/>
              </a:spcBef>
              <a:spcAft>
                <a:spcPts val="0"/>
              </a:spcAft>
              <a:buFontTx/>
              <a:buNone/>
              <a:defRPr sz="1600">
                <a:solidFill>
                  <a:schemeClr val="tx1"/>
                </a:solidFill>
              </a:defRPr>
            </a:lvl4pPr>
            <a:lvl5pPr marL="0" indent="0">
              <a:spcBef>
                <a:spcPts val="0"/>
              </a:spcBef>
              <a:spcAft>
                <a:spcPts val="0"/>
              </a:spcAft>
              <a:buFontTx/>
              <a:buNone/>
              <a:defRPr sz="1600">
                <a:solidFill>
                  <a:schemeClr val="tx1"/>
                </a:solidFill>
              </a:defRPr>
            </a:lvl5pPr>
            <a:lvl6pPr marL="0" indent="0">
              <a:spcBef>
                <a:spcPts val="0"/>
              </a:spcBef>
              <a:spcAft>
                <a:spcPts val="0"/>
              </a:spcAft>
              <a:buFontTx/>
              <a:buNone/>
              <a:defRPr sz="1600">
                <a:solidFill>
                  <a:schemeClr val="tx1"/>
                </a:solidFill>
              </a:defRPr>
            </a:lvl6pPr>
            <a:lvl7pPr marL="0" indent="0">
              <a:spcBef>
                <a:spcPts val="0"/>
              </a:spcBef>
              <a:spcAft>
                <a:spcPts val="0"/>
              </a:spcAft>
              <a:buFontTx/>
              <a:buNone/>
              <a:defRPr sz="1600">
                <a:solidFill>
                  <a:schemeClr val="tx1"/>
                </a:solidFill>
              </a:defRPr>
            </a:lvl7pPr>
            <a:lvl8pPr marL="0" indent="0">
              <a:spcBef>
                <a:spcPts val="0"/>
              </a:spcBef>
              <a:spcAft>
                <a:spcPts val="0"/>
              </a:spcAft>
              <a:buFontTx/>
              <a:buNone/>
              <a:defRPr sz="1600">
                <a:solidFill>
                  <a:schemeClr val="tx1"/>
                </a:solidFill>
              </a:defRPr>
            </a:lvl8pPr>
            <a:lvl9pPr marL="0" indent="0">
              <a:spcBef>
                <a:spcPts val="0"/>
              </a:spcBef>
              <a:spcAft>
                <a:spcPts val="0"/>
              </a:spcAft>
              <a:buFontTx/>
              <a:buNone/>
              <a:defRPr sz="1600">
                <a:solidFill>
                  <a:schemeClr val="tx1"/>
                </a:solidFill>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6" name="Freeform 5">
            <a:extLst>
              <a:ext uri="{FF2B5EF4-FFF2-40B4-BE49-F238E27FC236}">
                <a16:creationId xmlns:a16="http://schemas.microsoft.com/office/drawing/2014/main" id="{75C37678-6A0A-C84B-9A52-9B7F891FFFD3}"/>
              </a:ext>
            </a:extLst>
          </p:cNvPr>
          <p:cNvSpPr>
            <a:spLocks noChangeAspect="1" noEditPoints="1"/>
          </p:cNvSpPr>
          <p:nvPr userDrawn="1"/>
        </p:nvSpPr>
        <p:spPr bwMode="black">
          <a:xfrm>
            <a:off x="332185" y="1362959"/>
            <a:ext cx="653654" cy="679450"/>
          </a:xfrm>
          <a:custGeom>
            <a:avLst/>
            <a:gdLst>
              <a:gd name="T0" fmla="*/ 1757 w 1811"/>
              <a:gd name="T1" fmla="*/ 1424 h 1424"/>
              <a:gd name="T2" fmla="*/ 1757 w 1811"/>
              <a:gd name="T3" fmla="*/ 1424 h 1424"/>
              <a:gd name="T4" fmla="*/ 1099 w 1811"/>
              <a:gd name="T5" fmla="*/ 1424 h 1424"/>
              <a:gd name="T6" fmla="*/ 1099 w 1811"/>
              <a:gd name="T7" fmla="*/ 953 h 1424"/>
              <a:gd name="T8" fmla="*/ 1149 w 1811"/>
              <a:gd name="T9" fmla="*/ 501 h 1424"/>
              <a:gd name="T10" fmla="*/ 1337 w 1811"/>
              <a:gd name="T11" fmla="*/ 206 h 1424"/>
              <a:gd name="T12" fmla="*/ 1682 w 1811"/>
              <a:gd name="T13" fmla="*/ 0 h 1424"/>
              <a:gd name="T14" fmla="*/ 1811 w 1811"/>
              <a:gd name="T15" fmla="*/ 271 h 1424"/>
              <a:gd name="T16" fmla="*/ 1529 w 1811"/>
              <a:gd name="T17" fmla="*/ 454 h 1424"/>
              <a:gd name="T18" fmla="*/ 1439 w 1811"/>
              <a:gd name="T19" fmla="*/ 766 h 1424"/>
              <a:gd name="T20" fmla="*/ 1757 w 1811"/>
              <a:gd name="T21" fmla="*/ 766 h 1424"/>
              <a:gd name="T22" fmla="*/ 1757 w 1811"/>
              <a:gd name="T23" fmla="*/ 1424 h 1424"/>
              <a:gd name="T24" fmla="*/ 658 w 1811"/>
              <a:gd name="T25" fmla="*/ 1424 h 1424"/>
              <a:gd name="T26" fmla="*/ 658 w 1811"/>
              <a:gd name="T27" fmla="*/ 1424 h 1424"/>
              <a:gd name="T28" fmla="*/ 0 w 1811"/>
              <a:gd name="T29" fmla="*/ 1424 h 1424"/>
              <a:gd name="T30" fmla="*/ 0 w 1811"/>
              <a:gd name="T31" fmla="*/ 953 h 1424"/>
              <a:gd name="T32" fmla="*/ 50 w 1811"/>
              <a:gd name="T33" fmla="*/ 502 h 1424"/>
              <a:gd name="T34" fmla="*/ 236 w 1811"/>
              <a:gd name="T35" fmla="*/ 206 h 1424"/>
              <a:gd name="T36" fmla="*/ 583 w 1811"/>
              <a:gd name="T37" fmla="*/ 0 h 1424"/>
              <a:gd name="T38" fmla="*/ 712 w 1811"/>
              <a:gd name="T39" fmla="*/ 271 h 1424"/>
              <a:gd name="T40" fmla="*/ 430 w 1811"/>
              <a:gd name="T41" fmla="*/ 454 h 1424"/>
              <a:gd name="T42" fmla="*/ 339 w 1811"/>
              <a:gd name="T43" fmla="*/ 766 h 1424"/>
              <a:gd name="T44" fmla="*/ 658 w 1811"/>
              <a:gd name="T45" fmla="*/ 766 h 1424"/>
              <a:gd name="T46" fmla="*/ 658 w 1811"/>
              <a:gd name="T47" fmla="*/ 1424 h 14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811" h="1424">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800" dirty="0"/>
          </a:p>
        </p:txBody>
      </p:sp>
      <p:sp>
        <p:nvSpPr>
          <p:cNvPr id="2" name="Date Placeholder 1">
            <a:extLst>
              <a:ext uri="{FF2B5EF4-FFF2-40B4-BE49-F238E27FC236}">
                <a16:creationId xmlns:a16="http://schemas.microsoft.com/office/drawing/2014/main" id="{75944E79-860F-9542-986D-3F487E112641}"/>
              </a:ext>
            </a:extLst>
          </p:cNvPr>
          <p:cNvSpPr>
            <a:spLocks noGrp="1"/>
          </p:cNvSpPr>
          <p:nvPr>
            <p:ph type="dt" sz="half" idx="10"/>
          </p:nvPr>
        </p:nvSpPr>
        <p:spPr/>
        <p:txBody>
          <a:bodyPr/>
          <a:lstStyle/>
          <a:p>
            <a:endParaRPr lang="en-US" dirty="0"/>
          </a:p>
        </p:txBody>
      </p:sp>
      <p:sp>
        <p:nvSpPr>
          <p:cNvPr id="4" name="Footer Placeholder 3">
            <a:extLst>
              <a:ext uri="{FF2B5EF4-FFF2-40B4-BE49-F238E27FC236}">
                <a16:creationId xmlns:a16="http://schemas.microsoft.com/office/drawing/2014/main" id="{6503EA61-A2A9-8D46-A8C8-F5D81CC931C5}"/>
              </a:ext>
            </a:extLst>
          </p:cNvPr>
          <p:cNvSpPr>
            <a:spLocks noGrp="1"/>
          </p:cNvSpPr>
          <p:nvPr>
            <p:ph type="ftr" sz="quarter" idx="11"/>
          </p:nvPr>
        </p:nvSpPr>
        <p:spPr/>
        <p:txBody>
          <a:bodyPr/>
          <a:lstStyle/>
          <a:p>
            <a:pPr algn="l"/>
            <a:endParaRPr lang="en-US" dirty="0"/>
          </a:p>
        </p:txBody>
      </p:sp>
      <p:sp>
        <p:nvSpPr>
          <p:cNvPr id="9" name="Slide Number Placeholder 8">
            <a:extLst>
              <a:ext uri="{FF2B5EF4-FFF2-40B4-BE49-F238E27FC236}">
                <a16:creationId xmlns:a16="http://schemas.microsoft.com/office/drawing/2014/main" id="{E4410A1E-B181-CB46-A25E-398B598C5B78}"/>
              </a:ext>
            </a:extLst>
          </p:cNvPr>
          <p:cNvSpPr>
            <a:spLocks noGrp="1"/>
          </p:cNvSpPr>
          <p:nvPr>
            <p:ph type="sldNum" sz="quarter" idx="12"/>
          </p:nvPr>
        </p:nvSpPr>
        <p:spPr/>
        <p:txBody>
          <a:bodyPr/>
          <a:lstStyle/>
          <a:p>
            <a:fld id="{7870704B-CE94-48CC-AF30-84932A1262A7}" type="slidenum">
              <a:rPr lang="en-US" smtClean="0"/>
              <a:pPr/>
              <a:t>‹#›</a:t>
            </a:fld>
            <a:endParaRPr lang="en-US" dirty="0"/>
          </a:p>
        </p:txBody>
      </p:sp>
    </p:spTree>
    <p:extLst>
      <p:ext uri="{BB962C8B-B14F-4D97-AF65-F5344CB8AC3E}">
        <p14:creationId xmlns:p14="http://schemas.microsoft.com/office/powerpoint/2010/main" val="1643840644"/>
      </p:ext>
    </p:extLst>
  </p:cSld>
  <p:clrMapOvr>
    <a:overrideClrMapping bg1="dk1" tx1="lt1" bg2="dk2" tx2="lt2" accent1="accent1" accent2="accent2" accent3="accent3" accent4="accent4" accent5="accent5" accent6="accent6" hlink="hlink" folHlink="folHlink"/>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Quote 2 Rose">
    <p:bg>
      <p:bgPr>
        <a:solidFill>
          <a:srgbClr val="DB536A"/>
        </a:solidFill>
        <a:effectLst/>
      </p:bgPr>
    </p:bg>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332185" y="2274570"/>
            <a:ext cx="7155275" cy="3897630"/>
          </a:xfrm>
        </p:spPr>
        <p:txBody>
          <a:bodyPr/>
          <a:lstStyle>
            <a:lvl1pPr>
              <a:lnSpc>
                <a:spcPct val="85000"/>
              </a:lnSpc>
              <a:spcBef>
                <a:spcPts val="0"/>
              </a:spcBef>
              <a:spcAft>
                <a:spcPts val="3000"/>
              </a:spcAft>
              <a:defRPr sz="3800" b="0">
                <a:solidFill>
                  <a:schemeClr val="tx1"/>
                </a:solidFill>
                <a:latin typeface="+mj-lt"/>
              </a:defRPr>
            </a:lvl1pPr>
            <a:lvl2pPr marL="0" indent="0">
              <a:spcBef>
                <a:spcPts val="0"/>
              </a:spcBef>
              <a:spcAft>
                <a:spcPts val="0"/>
              </a:spcAft>
              <a:buFont typeface="Arial" panose="020B0604020202020204" pitchFamily="34" charset="0"/>
              <a:buNone/>
              <a:defRPr sz="1600" b="1">
                <a:solidFill>
                  <a:schemeClr val="tx1"/>
                </a:solidFill>
              </a:defRPr>
            </a:lvl2pPr>
            <a:lvl3pPr marL="0" indent="0">
              <a:spcBef>
                <a:spcPts val="0"/>
              </a:spcBef>
              <a:spcAft>
                <a:spcPts val="0"/>
              </a:spcAft>
              <a:buFontTx/>
              <a:buNone/>
              <a:defRPr sz="1600">
                <a:solidFill>
                  <a:schemeClr val="tx1"/>
                </a:solidFill>
              </a:defRPr>
            </a:lvl3pPr>
            <a:lvl4pPr marL="0" indent="0">
              <a:spcBef>
                <a:spcPts val="0"/>
              </a:spcBef>
              <a:spcAft>
                <a:spcPts val="0"/>
              </a:spcAft>
              <a:buFontTx/>
              <a:buNone/>
              <a:defRPr sz="1600">
                <a:solidFill>
                  <a:schemeClr val="tx1"/>
                </a:solidFill>
              </a:defRPr>
            </a:lvl4pPr>
            <a:lvl5pPr marL="0" indent="0">
              <a:spcBef>
                <a:spcPts val="0"/>
              </a:spcBef>
              <a:spcAft>
                <a:spcPts val="0"/>
              </a:spcAft>
              <a:buFontTx/>
              <a:buNone/>
              <a:defRPr sz="1600">
                <a:solidFill>
                  <a:schemeClr val="tx1"/>
                </a:solidFill>
              </a:defRPr>
            </a:lvl5pPr>
            <a:lvl6pPr marL="0" indent="0">
              <a:spcBef>
                <a:spcPts val="0"/>
              </a:spcBef>
              <a:spcAft>
                <a:spcPts val="0"/>
              </a:spcAft>
              <a:buFontTx/>
              <a:buNone/>
              <a:defRPr sz="1600">
                <a:solidFill>
                  <a:schemeClr val="tx1"/>
                </a:solidFill>
              </a:defRPr>
            </a:lvl6pPr>
            <a:lvl7pPr marL="0" indent="0">
              <a:spcBef>
                <a:spcPts val="0"/>
              </a:spcBef>
              <a:spcAft>
                <a:spcPts val="0"/>
              </a:spcAft>
              <a:buFontTx/>
              <a:buNone/>
              <a:defRPr sz="1600">
                <a:solidFill>
                  <a:schemeClr val="tx1"/>
                </a:solidFill>
              </a:defRPr>
            </a:lvl7pPr>
            <a:lvl8pPr marL="0" indent="0">
              <a:spcBef>
                <a:spcPts val="0"/>
              </a:spcBef>
              <a:spcAft>
                <a:spcPts val="0"/>
              </a:spcAft>
              <a:buFontTx/>
              <a:buNone/>
              <a:defRPr sz="1600">
                <a:solidFill>
                  <a:schemeClr val="tx1"/>
                </a:solidFill>
              </a:defRPr>
            </a:lvl8pPr>
            <a:lvl9pPr marL="0" indent="0">
              <a:spcBef>
                <a:spcPts val="0"/>
              </a:spcBef>
              <a:spcAft>
                <a:spcPts val="0"/>
              </a:spcAft>
              <a:buFontTx/>
              <a:buNone/>
              <a:defRPr sz="1600">
                <a:solidFill>
                  <a:schemeClr val="tx1"/>
                </a:solidFill>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6" name="Freeform 5">
            <a:extLst>
              <a:ext uri="{FF2B5EF4-FFF2-40B4-BE49-F238E27FC236}">
                <a16:creationId xmlns:a16="http://schemas.microsoft.com/office/drawing/2014/main" id="{F3D58181-4255-CF4B-AEC5-6ADD879A60CA}"/>
              </a:ext>
            </a:extLst>
          </p:cNvPr>
          <p:cNvSpPr>
            <a:spLocks noChangeAspect="1" noEditPoints="1"/>
          </p:cNvSpPr>
          <p:nvPr userDrawn="1"/>
        </p:nvSpPr>
        <p:spPr bwMode="black">
          <a:xfrm>
            <a:off x="332185" y="1362959"/>
            <a:ext cx="653654" cy="679450"/>
          </a:xfrm>
          <a:custGeom>
            <a:avLst/>
            <a:gdLst>
              <a:gd name="T0" fmla="*/ 1757 w 1811"/>
              <a:gd name="T1" fmla="*/ 1424 h 1424"/>
              <a:gd name="T2" fmla="*/ 1757 w 1811"/>
              <a:gd name="T3" fmla="*/ 1424 h 1424"/>
              <a:gd name="T4" fmla="*/ 1099 w 1811"/>
              <a:gd name="T5" fmla="*/ 1424 h 1424"/>
              <a:gd name="T6" fmla="*/ 1099 w 1811"/>
              <a:gd name="T7" fmla="*/ 953 h 1424"/>
              <a:gd name="T8" fmla="*/ 1149 w 1811"/>
              <a:gd name="T9" fmla="*/ 501 h 1424"/>
              <a:gd name="T10" fmla="*/ 1337 w 1811"/>
              <a:gd name="T11" fmla="*/ 206 h 1424"/>
              <a:gd name="T12" fmla="*/ 1682 w 1811"/>
              <a:gd name="T13" fmla="*/ 0 h 1424"/>
              <a:gd name="T14" fmla="*/ 1811 w 1811"/>
              <a:gd name="T15" fmla="*/ 271 h 1424"/>
              <a:gd name="T16" fmla="*/ 1529 w 1811"/>
              <a:gd name="T17" fmla="*/ 454 h 1424"/>
              <a:gd name="T18" fmla="*/ 1439 w 1811"/>
              <a:gd name="T19" fmla="*/ 766 h 1424"/>
              <a:gd name="T20" fmla="*/ 1757 w 1811"/>
              <a:gd name="T21" fmla="*/ 766 h 1424"/>
              <a:gd name="T22" fmla="*/ 1757 w 1811"/>
              <a:gd name="T23" fmla="*/ 1424 h 1424"/>
              <a:gd name="T24" fmla="*/ 658 w 1811"/>
              <a:gd name="T25" fmla="*/ 1424 h 1424"/>
              <a:gd name="T26" fmla="*/ 658 w 1811"/>
              <a:gd name="T27" fmla="*/ 1424 h 1424"/>
              <a:gd name="T28" fmla="*/ 0 w 1811"/>
              <a:gd name="T29" fmla="*/ 1424 h 1424"/>
              <a:gd name="T30" fmla="*/ 0 w 1811"/>
              <a:gd name="T31" fmla="*/ 953 h 1424"/>
              <a:gd name="T32" fmla="*/ 50 w 1811"/>
              <a:gd name="T33" fmla="*/ 502 h 1424"/>
              <a:gd name="T34" fmla="*/ 236 w 1811"/>
              <a:gd name="T35" fmla="*/ 206 h 1424"/>
              <a:gd name="T36" fmla="*/ 583 w 1811"/>
              <a:gd name="T37" fmla="*/ 0 h 1424"/>
              <a:gd name="T38" fmla="*/ 712 w 1811"/>
              <a:gd name="T39" fmla="*/ 271 h 1424"/>
              <a:gd name="T40" fmla="*/ 430 w 1811"/>
              <a:gd name="T41" fmla="*/ 454 h 1424"/>
              <a:gd name="T42" fmla="*/ 339 w 1811"/>
              <a:gd name="T43" fmla="*/ 766 h 1424"/>
              <a:gd name="T44" fmla="*/ 658 w 1811"/>
              <a:gd name="T45" fmla="*/ 766 h 1424"/>
              <a:gd name="T46" fmla="*/ 658 w 1811"/>
              <a:gd name="T47" fmla="*/ 1424 h 14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811" h="1424">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800" dirty="0"/>
          </a:p>
        </p:txBody>
      </p:sp>
      <p:sp>
        <p:nvSpPr>
          <p:cNvPr id="2" name="Date Placeholder 1">
            <a:extLst>
              <a:ext uri="{FF2B5EF4-FFF2-40B4-BE49-F238E27FC236}">
                <a16:creationId xmlns:a16="http://schemas.microsoft.com/office/drawing/2014/main" id="{33DF2FE2-E936-7745-91D2-A6D8CA7F5D95}"/>
              </a:ext>
            </a:extLst>
          </p:cNvPr>
          <p:cNvSpPr>
            <a:spLocks noGrp="1"/>
          </p:cNvSpPr>
          <p:nvPr>
            <p:ph type="dt" sz="half" idx="10"/>
          </p:nvPr>
        </p:nvSpPr>
        <p:spPr/>
        <p:txBody>
          <a:bodyPr/>
          <a:lstStyle/>
          <a:p>
            <a:endParaRPr lang="en-US" dirty="0"/>
          </a:p>
        </p:txBody>
      </p:sp>
      <p:sp>
        <p:nvSpPr>
          <p:cNvPr id="4" name="Footer Placeholder 3">
            <a:extLst>
              <a:ext uri="{FF2B5EF4-FFF2-40B4-BE49-F238E27FC236}">
                <a16:creationId xmlns:a16="http://schemas.microsoft.com/office/drawing/2014/main" id="{A54FEE05-057D-214D-903C-F8FD6A36D286}"/>
              </a:ext>
            </a:extLst>
          </p:cNvPr>
          <p:cNvSpPr>
            <a:spLocks noGrp="1"/>
          </p:cNvSpPr>
          <p:nvPr>
            <p:ph type="ftr" sz="quarter" idx="11"/>
          </p:nvPr>
        </p:nvSpPr>
        <p:spPr/>
        <p:txBody>
          <a:bodyPr/>
          <a:lstStyle/>
          <a:p>
            <a:pPr algn="l"/>
            <a:endParaRPr lang="en-US" dirty="0"/>
          </a:p>
        </p:txBody>
      </p:sp>
      <p:sp>
        <p:nvSpPr>
          <p:cNvPr id="9" name="Slide Number Placeholder 8">
            <a:extLst>
              <a:ext uri="{FF2B5EF4-FFF2-40B4-BE49-F238E27FC236}">
                <a16:creationId xmlns:a16="http://schemas.microsoft.com/office/drawing/2014/main" id="{4DD12AF3-FC08-E446-85E1-796189A84898}"/>
              </a:ext>
            </a:extLst>
          </p:cNvPr>
          <p:cNvSpPr>
            <a:spLocks noGrp="1"/>
          </p:cNvSpPr>
          <p:nvPr>
            <p:ph type="sldNum" sz="quarter" idx="12"/>
          </p:nvPr>
        </p:nvSpPr>
        <p:spPr/>
        <p:txBody>
          <a:bodyPr/>
          <a:lstStyle/>
          <a:p>
            <a:fld id="{7870704B-CE94-48CC-AF30-84932A1262A7}" type="slidenum">
              <a:rPr lang="en-US" smtClean="0"/>
              <a:pPr/>
              <a:t>‹#›</a:t>
            </a:fld>
            <a:endParaRPr lang="en-US" dirty="0"/>
          </a:p>
        </p:txBody>
      </p:sp>
    </p:spTree>
    <p:extLst>
      <p:ext uri="{BB962C8B-B14F-4D97-AF65-F5344CB8AC3E}">
        <p14:creationId xmlns:p14="http://schemas.microsoft.com/office/powerpoint/2010/main" val="1241068"/>
      </p:ext>
    </p:extLst>
  </p:cSld>
  <p:clrMapOvr>
    <a:overrideClrMapping bg1="dk1" tx1="lt1" bg2="dk2" tx2="lt2" accent1="accent1" accent2="accent2" accent3="accent3" accent4="accent4" accent5="accent5" accent6="accent6" hlink="hlink" folHlink="folHlink"/>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Quote 2 Grey">
    <p:bg>
      <p:bgPr>
        <a:solidFill>
          <a:srgbClr val="464646"/>
        </a:solidFill>
        <a:effectLst/>
      </p:bgPr>
    </p:bg>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332185" y="2274570"/>
            <a:ext cx="7155275" cy="3897630"/>
          </a:xfrm>
        </p:spPr>
        <p:txBody>
          <a:bodyPr/>
          <a:lstStyle>
            <a:lvl1pPr>
              <a:lnSpc>
                <a:spcPct val="85000"/>
              </a:lnSpc>
              <a:spcBef>
                <a:spcPts val="0"/>
              </a:spcBef>
              <a:spcAft>
                <a:spcPts val="3000"/>
              </a:spcAft>
              <a:defRPr sz="3800" b="0">
                <a:solidFill>
                  <a:schemeClr val="tx1"/>
                </a:solidFill>
                <a:latin typeface="+mj-lt"/>
              </a:defRPr>
            </a:lvl1pPr>
            <a:lvl2pPr marL="0" indent="0">
              <a:spcBef>
                <a:spcPts val="0"/>
              </a:spcBef>
              <a:spcAft>
                <a:spcPts val="0"/>
              </a:spcAft>
              <a:buFont typeface="Arial" panose="020B0604020202020204" pitchFamily="34" charset="0"/>
              <a:buNone/>
              <a:defRPr sz="1600" b="1">
                <a:solidFill>
                  <a:schemeClr val="tx1"/>
                </a:solidFill>
              </a:defRPr>
            </a:lvl2pPr>
            <a:lvl3pPr marL="0" indent="0">
              <a:spcBef>
                <a:spcPts val="0"/>
              </a:spcBef>
              <a:spcAft>
                <a:spcPts val="0"/>
              </a:spcAft>
              <a:buFontTx/>
              <a:buNone/>
              <a:defRPr sz="1600">
                <a:solidFill>
                  <a:schemeClr val="tx1"/>
                </a:solidFill>
              </a:defRPr>
            </a:lvl3pPr>
            <a:lvl4pPr marL="0" indent="0">
              <a:spcBef>
                <a:spcPts val="0"/>
              </a:spcBef>
              <a:spcAft>
                <a:spcPts val="0"/>
              </a:spcAft>
              <a:buFontTx/>
              <a:buNone/>
              <a:defRPr sz="1600">
                <a:solidFill>
                  <a:schemeClr val="tx1"/>
                </a:solidFill>
              </a:defRPr>
            </a:lvl4pPr>
            <a:lvl5pPr marL="0" indent="0">
              <a:spcBef>
                <a:spcPts val="0"/>
              </a:spcBef>
              <a:spcAft>
                <a:spcPts val="0"/>
              </a:spcAft>
              <a:buFontTx/>
              <a:buNone/>
              <a:defRPr sz="1600">
                <a:solidFill>
                  <a:schemeClr val="tx1"/>
                </a:solidFill>
              </a:defRPr>
            </a:lvl5pPr>
            <a:lvl6pPr marL="0" indent="0">
              <a:spcBef>
                <a:spcPts val="0"/>
              </a:spcBef>
              <a:spcAft>
                <a:spcPts val="0"/>
              </a:spcAft>
              <a:buFontTx/>
              <a:buNone/>
              <a:defRPr sz="1600">
                <a:solidFill>
                  <a:schemeClr val="tx1"/>
                </a:solidFill>
              </a:defRPr>
            </a:lvl6pPr>
            <a:lvl7pPr marL="0" indent="0">
              <a:spcBef>
                <a:spcPts val="0"/>
              </a:spcBef>
              <a:spcAft>
                <a:spcPts val="0"/>
              </a:spcAft>
              <a:buFontTx/>
              <a:buNone/>
              <a:defRPr sz="1600">
                <a:solidFill>
                  <a:schemeClr val="tx1"/>
                </a:solidFill>
              </a:defRPr>
            </a:lvl7pPr>
            <a:lvl8pPr marL="0" indent="0">
              <a:spcBef>
                <a:spcPts val="0"/>
              </a:spcBef>
              <a:spcAft>
                <a:spcPts val="0"/>
              </a:spcAft>
              <a:buFontTx/>
              <a:buNone/>
              <a:defRPr sz="1600">
                <a:solidFill>
                  <a:schemeClr val="tx1"/>
                </a:solidFill>
              </a:defRPr>
            </a:lvl8pPr>
            <a:lvl9pPr marL="0" indent="0">
              <a:spcBef>
                <a:spcPts val="0"/>
              </a:spcBef>
              <a:spcAft>
                <a:spcPts val="0"/>
              </a:spcAft>
              <a:buFontTx/>
              <a:buNone/>
              <a:defRPr sz="1600">
                <a:solidFill>
                  <a:schemeClr val="tx1"/>
                </a:solidFill>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6" name="Freeform 5">
            <a:extLst>
              <a:ext uri="{FF2B5EF4-FFF2-40B4-BE49-F238E27FC236}">
                <a16:creationId xmlns:a16="http://schemas.microsoft.com/office/drawing/2014/main" id="{056180B7-FBDB-F345-B5D1-21FE86D79BA3}"/>
              </a:ext>
            </a:extLst>
          </p:cNvPr>
          <p:cNvSpPr>
            <a:spLocks noChangeAspect="1" noEditPoints="1"/>
          </p:cNvSpPr>
          <p:nvPr userDrawn="1"/>
        </p:nvSpPr>
        <p:spPr bwMode="black">
          <a:xfrm>
            <a:off x="332185" y="1362959"/>
            <a:ext cx="653654" cy="679450"/>
          </a:xfrm>
          <a:custGeom>
            <a:avLst/>
            <a:gdLst>
              <a:gd name="T0" fmla="*/ 1757 w 1811"/>
              <a:gd name="T1" fmla="*/ 1424 h 1424"/>
              <a:gd name="T2" fmla="*/ 1757 w 1811"/>
              <a:gd name="T3" fmla="*/ 1424 h 1424"/>
              <a:gd name="T4" fmla="*/ 1099 w 1811"/>
              <a:gd name="T5" fmla="*/ 1424 h 1424"/>
              <a:gd name="T6" fmla="*/ 1099 w 1811"/>
              <a:gd name="T7" fmla="*/ 953 h 1424"/>
              <a:gd name="T8" fmla="*/ 1149 w 1811"/>
              <a:gd name="T9" fmla="*/ 501 h 1424"/>
              <a:gd name="T10" fmla="*/ 1337 w 1811"/>
              <a:gd name="T11" fmla="*/ 206 h 1424"/>
              <a:gd name="T12" fmla="*/ 1682 w 1811"/>
              <a:gd name="T13" fmla="*/ 0 h 1424"/>
              <a:gd name="T14" fmla="*/ 1811 w 1811"/>
              <a:gd name="T15" fmla="*/ 271 h 1424"/>
              <a:gd name="T16" fmla="*/ 1529 w 1811"/>
              <a:gd name="T17" fmla="*/ 454 h 1424"/>
              <a:gd name="T18" fmla="*/ 1439 w 1811"/>
              <a:gd name="T19" fmla="*/ 766 h 1424"/>
              <a:gd name="T20" fmla="*/ 1757 w 1811"/>
              <a:gd name="T21" fmla="*/ 766 h 1424"/>
              <a:gd name="T22" fmla="*/ 1757 w 1811"/>
              <a:gd name="T23" fmla="*/ 1424 h 1424"/>
              <a:gd name="T24" fmla="*/ 658 w 1811"/>
              <a:gd name="T25" fmla="*/ 1424 h 1424"/>
              <a:gd name="T26" fmla="*/ 658 w 1811"/>
              <a:gd name="T27" fmla="*/ 1424 h 1424"/>
              <a:gd name="T28" fmla="*/ 0 w 1811"/>
              <a:gd name="T29" fmla="*/ 1424 h 1424"/>
              <a:gd name="T30" fmla="*/ 0 w 1811"/>
              <a:gd name="T31" fmla="*/ 953 h 1424"/>
              <a:gd name="T32" fmla="*/ 50 w 1811"/>
              <a:gd name="T33" fmla="*/ 502 h 1424"/>
              <a:gd name="T34" fmla="*/ 236 w 1811"/>
              <a:gd name="T35" fmla="*/ 206 h 1424"/>
              <a:gd name="T36" fmla="*/ 583 w 1811"/>
              <a:gd name="T37" fmla="*/ 0 h 1424"/>
              <a:gd name="T38" fmla="*/ 712 w 1811"/>
              <a:gd name="T39" fmla="*/ 271 h 1424"/>
              <a:gd name="T40" fmla="*/ 430 w 1811"/>
              <a:gd name="T41" fmla="*/ 454 h 1424"/>
              <a:gd name="T42" fmla="*/ 339 w 1811"/>
              <a:gd name="T43" fmla="*/ 766 h 1424"/>
              <a:gd name="T44" fmla="*/ 658 w 1811"/>
              <a:gd name="T45" fmla="*/ 766 h 1424"/>
              <a:gd name="T46" fmla="*/ 658 w 1811"/>
              <a:gd name="T47" fmla="*/ 1424 h 14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811" h="1424">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800" dirty="0"/>
          </a:p>
        </p:txBody>
      </p:sp>
      <p:sp>
        <p:nvSpPr>
          <p:cNvPr id="2" name="Date Placeholder 1">
            <a:extLst>
              <a:ext uri="{FF2B5EF4-FFF2-40B4-BE49-F238E27FC236}">
                <a16:creationId xmlns:a16="http://schemas.microsoft.com/office/drawing/2014/main" id="{9BB60EFE-B508-D848-9B02-A73119F1803A}"/>
              </a:ext>
            </a:extLst>
          </p:cNvPr>
          <p:cNvSpPr>
            <a:spLocks noGrp="1"/>
          </p:cNvSpPr>
          <p:nvPr>
            <p:ph type="dt" sz="half" idx="10"/>
          </p:nvPr>
        </p:nvSpPr>
        <p:spPr/>
        <p:txBody>
          <a:bodyPr/>
          <a:lstStyle/>
          <a:p>
            <a:endParaRPr lang="en-US" dirty="0"/>
          </a:p>
        </p:txBody>
      </p:sp>
      <p:sp>
        <p:nvSpPr>
          <p:cNvPr id="4" name="Footer Placeholder 3">
            <a:extLst>
              <a:ext uri="{FF2B5EF4-FFF2-40B4-BE49-F238E27FC236}">
                <a16:creationId xmlns:a16="http://schemas.microsoft.com/office/drawing/2014/main" id="{DC3B4447-C39F-954F-B842-43560F6E9D0C}"/>
              </a:ext>
            </a:extLst>
          </p:cNvPr>
          <p:cNvSpPr>
            <a:spLocks noGrp="1"/>
          </p:cNvSpPr>
          <p:nvPr>
            <p:ph type="ftr" sz="quarter" idx="11"/>
          </p:nvPr>
        </p:nvSpPr>
        <p:spPr/>
        <p:txBody>
          <a:bodyPr/>
          <a:lstStyle/>
          <a:p>
            <a:pPr algn="l"/>
            <a:endParaRPr lang="en-US" dirty="0"/>
          </a:p>
        </p:txBody>
      </p:sp>
      <p:sp>
        <p:nvSpPr>
          <p:cNvPr id="9" name="Slide Number Placeholder 8">
            <a:extLst>
              <a:ext uri="{FF2B5EF4-FFF2-40B4-BE49-F238E27FC236}">
                <a16:creationId xmlns:a16="http://schemas.microsoft.com/office/drawing/2014/main" id="{F9D7BB50-999D-5745-BB53-011066651024}"/>
              </a:ext>
            </a:extLst>
          </p:cNvPr>
          <p:cNvSpPr>
            <a:spLocks noGrp="1"/>
          </p:cNvSpPr>
          <p:nvPr>
            <p:ph type="sldNum" sz="quarter" idx="12"/>
          </p:nvPr>
        </p:nvSpPr>
        <p:spPr/>
        <p:txBody>
          <a:bodyPr/>
          <a:lstStyle/>
          <a:p>
            <a:fld id="{7870704B-CE94-48CC-AF30-84932A1262A7}" type="slidenum">
              <a:rPr lang="en-US" smtClean="0"/>
              <a:pPr/>
              <a:t>‹#›</a:t>
            </a:fld>
            <a:endParaRPr lang="en-US" dirty="0"/>
          </a:p>
        </p:txBody>
      </p:sp>
    </p:spTree>
    <p:extLst>
      <p:ext uri="{BB962C8B-B14F-4D97-AF65-F5344CB8AC3E}">
        <p14:creationId xmlns:p14="http://schemas.microsoft.com/office/powerpoint/2010/main" val="2057614125"/>
      </p:ext>
    </p:extLst>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Column Content">
    <p:spTree>
      <p:nvGrpSpPr>
        <p:cNvPr id="1" name=""/>
        <p:cNvGrpSpPr/>
        <p:nvPr/>
      </p:nvGrpSpPr>
      <p:grpSpPr>
        <a:xfrm>
          <a:off x="0" y="0"/>
          <a:ext cx="0" cy="0"/>
          <a:chOff x="0" y="0"/>
          <a:chExt cx="0" cy="0"/>
        </a:xfrm>
      </p:grpSpPr>
      <p:sp>
        <p:nvSpPr>
          <p:cNvPr id="5" name="Title 1"/>
          <p:cNvSpPr>
            <a:spLocks noGrp="1"/>
          </p:cNvSpPr>
          <p:nvPr>
            <p:ph type="title" hasCustomPrompt="1"/>
          </p:nvPr>
        </p:nvSpPr>
        <p:spPr>
          <a:xfrm>
            <a:off x="332185" y="432001"/>
            <a:ext cx="8479631" cy="1387275"/>
          </a:xfrm>
        </p:spPr>
        <p:txBody>
          <a:bodyPr/>
          <a:lstStyle>
            <a:lvl1pPr>
              <a:defRPr/>
            </a:lvl1pPr>
          </a:lstStyle>
          <a:p>
            <a:r>
              <a:rPr lang="en-US" dirty="0"/>
              <a:t>[Slide title]</a:t>
            </a:r>
          </a:p>
        </p:txBody>
      </p:sp>
      <p:sp>
        <p:nvSpPr>
          <p:cNvPr id="3" name="Content Placeholder 2"/>
          <p:cNvSpPr>
            <a:spLocks noGrp="1"/>
          </p:cNvSpPr>
          <p:nvPr>
            <p:ph idx="1" hasCustomPrompt="1"/>
          </p:nvPr>
        </p:nvSpPr>
        <p:spPr>
          <a:xfrm>
            <a:off x="332186" y="2103438"/>
            <a:ext cx="2646759" cy="4068762"/>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10" name="Presentation Footer">
            <a:extLst>
              <a:ext uri="{FF2B5EF4-FFF2-40B4-BE49-F238E27FC236}">
                <a16:creationId xmlns:a16="http://schemas.microsoft.com/office/drawing/2014/main" id="{7B52BB9D-0714-41EB-A065-3C9301AC9AF2}"/>
              </a:ext>
            </a:extLst>
          </p:cNvPr>
          <p:cNvSpPr>
            <a:spLocks noGrp="1"/>
          </p:cNvSpPr>
          <p:nvPr>
            <p:ph type="ftr" sz="quarter" idx="13"/>
          </p:nvPr>
        </p:nvSpPr>
        <p:spPr>
          <a:xfrm>
            <a:off x="332184" y="6355080"/>
            <a:ext cx="4105276" cy="137160"/>
          </a:xfrm>
        </p:spPr>
        <p:txBody>
          <a:bodyPr/>
          <a:lstStyle/>
          <a:p>
            <a:pPr algn="l"/>
            <a:endParaRPr lang="en-US" dirty="0"/>
          </a:p>
        </p:txBody>
      </p:sp>
      <p:sp>
        <p:nvSpPr>
          <p:cNvPr id="11" name="Date">
            <a:extLst>
              <a:ext uri="{FF2B5EF4-FFF2-40B4-BE49-F238E27FC236}">
                <a16:creationId xmlns:a16="http://schemas.microsoft.com/office/drawing/2014/main" id="{4CDD38BF-B105-49DA-8707-FF2BB7A24DF7}"/>
              </a:ext>
            </a:extLst>
          </p:cNvPr>
          <p:cNvSpPr>
            <a:spLocks noGrp="1"/>
          </p:cNvSpPr>
          <p:nvPr>
            <p:ph type="dt" sz="half" idx="12"/>
          </p:nvPr>
        </p:nvSpPr>
        <p:spPr>
          <a:xfrm>
            <a:off x="7488222" y="6355080"/>
            <a:ext cx="1323594" cy="137160"/>
          </a:xfrm>
        </p:spPr>
        <p:txBody>
          <a:bodyPr/>
          <a:lstStyle/>
          <a:p>
            <a:endParaRPr lang="en-US" dirty="0"/>
          </a:p>
        </p:txBody>
      </p:sp>
      <p:sp>
        <p:nvSpPr>
          <p:cNvPr id="12" name="Slide Number">
            <a:extLst>
              <a:ext uri="{FF2B5EF4-FFF2-40B4-BE49-F238E27FC236}">
                <a16:creationId xmlns:a16="http://schemas.microsoft.com/office/drawing/2014/main" id="{D6F070B6-A4B1-450C-9787-CEE408FDB21E}"/>
              </a:ext>
            </a:extLst>
          </p:cNvPr>
          <p:cNvSpPr>
            <a:spLocks noGrp="1"/>
          </p:cNvSpPr>
          <p:nvPr>
            <p:ph type="sldNum" sz="quarter" idx="11"/>
          </p:nvPr>
        </p:nvSpPr>
        <p:spPr>
          <a:xfrm>
            <a:off x="7488222" y="6492240"/>
            <a:ext cx="1323594" cy="137160"/>
          </a:xfrm>
        </p:spPr>
        <p:txBody>
          <a:bodyPr/>
          <a:lstStyle/>
          <a:p>
            <a:fld id="{7870704B-CE94-48CC-AF30-84932A1262A7}" type="slidenum">
              <a:rPr lang="en-US" smtClean="0"/>
              <a:pPr/>
              <a:t>‹#›</a:t>
            </a:fld>
            <a:endParaRPr lang="en-US" dirty="0"/>
          </a:p>
        </p:txBody>
      </p:sp>
    </p:spTree>
    <p:extLst>
      <p:ext uri="{BB962C8B-B14F-4D97-AF65-F5344CB8AC3E}">
        <p14:creationId xmlns:p14="http://schemas.microsoft.com/office/powerpoint/2010/main" val="3164721411"/>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showMasterSp="0">
  <p:cSld name="Title Slide Lines 3">
    <p:bg>
      <p:bgPr>
        <a:solidFill>
          <a:srgbClr val="D04A02"/>
        </a:solidFill>
        <a:effectLst/>
      </p:bgPr>
    </p:bg>
    <p:spTree>
      <p:nvGrpSpPr>
        <p:cNvPr id="1" name=""/>
        <p:cNvGrpSpPr/>
        <p:nvPr/>
      </p:nvGrpSpPr>
      <p:grpSpPr>
        <a:xfrm>
          <a:off x="0" y="0"/>
          <a:ext cx="0" cy="0"/>
          <a:chOff x="0" y="0"/>
          <a:chExt cx="0" cy="0"/>
        </a:xfrm>
      </p:grpSpPr>
      <p:sp>
        <p:nvSpPr>
          <p:cNvPr id="13" name="Picture Placeholder 4"/>
          <p:cNvSpPr>
            <a:spLocks noGrp="1"/>
          </p:cNvSpPr>
          <p:nvPr>
            <p:ph type="pic" sz="quarter" idx="10"/>
          </p:nvPr>
        </p:nvSpPr>
        <p:spPr bwMode="hidden">
          <a:xfrm>
            <a:off x="7087501" y="0"/>
            <a:ext cx="2056499" cy="6858000"/>
          </a:xfrm>
          <a:solidFill>
            <a:srgbClr val="DEDEDE"/>
          </a:solidFill>
        </p:spPr>
        <p:txBody>
          <a:bodyPr anchor="ctr" anchorCtr="0"/>
          <a:lstStyle>
            <a:lvl1pPr algn="ctr">
              <a:defRPr sz="1200" b="0">
                <a:solidFill>
                  <a:schemeClr val="tx1"/>
                </a:solidFill>
              </a:defRPr>
            </a:lvl1pPr>
          </a:lstStyle>
          <a:p>
            <a:r>
              <a:rPr lang="en-US" dirty="0"/>
              <a:t>Click icon to add picture</a:t>
            </a:r>
          </a:p>
        </p:txBody>
      </p:sp>
      <p:grpSp>
        <p:nvGrpSpPr>
          <p:cNvPr id="3" name="Group 2">
            <a:extLst>
              <a:ext uri="{FF2B5EF4-FFF2-40B4-BE49-F238E27FC236}">
                <a16:creationId xmlns:a16="http://schemas.microsoft.com/office/drawing/2014/main" id="{9A901F27-1E18-0046-A577-0550B326C420}"/>
              </a:ext>
            </a:extLst>
          </p:cNvPr>
          <p:cNvGrpSpPr/>
          <p:nvPr userDrawn="1"/>
        </p:nvGrpSpPr>
        <p:grpSpPr>
          <a:xfrm>
            <a:off x="0" y="0"/>
            <a:ext cx="9144000" cy="6858000"/>
            <a:chOff x="0" y="0"/>
            <a:chExt cx="12192000" cy="6858000"/>
          </a:xfrm>
        </p:grpSpPr>
        <p:sp>
          <p:nvSpPr>
            <p:cNvPr id="6" name="Freeform: Shape 8">
              <a:extLst>
                <a:ext uri="{FF2B5EF4-FFF2-40B4-BE49-F238E27FC236}">
                  <a16:creationId xmlns:a16="http://schemas.microsoft.com/office/drawing/2014/main" id="{2B6306E4-EA3A-6A40-90F3-BFF139CD1856}"/>
                </a:ext>
              </a:extLst>
            </p:cNvPr>
            <p:cNvSpPr/>
            <p:nvPr userDrawn="1"/>
          </p:nvSpPr>
          <p:spPr bwMode="white">
            <a:xfrm>
              <a:off x="0" y="0"/>
              <a:ext cx="12192000" cy="6858000"/>
            </a:xfrm>
            <a:custGeom>
              <a:avLst/>
              <a:gdLst>
                <a:gd name="connsiteX0" fmla="*/ 9144000 w 12192000"/>
                <a:gd name="connsiteY0" fmla="*/ 0 h 6858000"/>
                <a:gd name="connsiteX1" fmla="*/ 9450000 w 12192000"/>
                <a:gd name="connsiteY1" fmla="*/ 0 h 6858000"/>
                <a:gd name="connsiteX2" fmla="*/ 9450000 w 12192000"/>
                <a:gd name="connsiteY2" fmla="*/ 1022986 h 6858000"/>
                <a:gd name="connsiteX3" fmla="*/ 12192000 w 12192000"/>
                <a:gd name="connsiteY3" fmla="*/ 1022986 h 6858000"/>
                <a:gd name="connsiteX4" fmla="*/ 12192000 w 12192000"/>
                <a:gd name="connsiteY4" fmla="*/ 1328986 h 6858000"/>
                <a:gd name="connsiteX5" fmla="*/ 9450000 w 12192000"/>
                <a:gd name="connsiteY5" fmla="*/ 1328986 h 6858000"/>
                <a:gd name="connsiteX6" fmla="*/ 9450000 w 12192000"/>
                <a:gd name="connsiteY6" fmla="*/ 4394836 h 6858000"/>
                <a:gd name="connsiteX7" fmla="*/ 12192000 w 12192000"/>
                <a:gd name="connsiteY7" fmla="*/ 4394836 h 6858000"/>
                <a:gd name="connsiteX8" fmla="*/ 12192000 w 12192000"/>
                <a:gd name="connsiteY8" fmla="*/ 4700836 h 6858000"/>
                <a:gd name="connsiteX9" fmla="*/ 9450000 w 12192000"/>
                <a:gd name="connsiteY9" fmla="*/ 4700836 h 6858000"/>
                <a:gd name="connsiteX10" fmla="*/ 9450000 w 12192000"/>
                <a:gd name="connsiteY10" fmla="*/ 6858000 h 6858000"/>
                <a:gd name="connsiteX11" fmla="*/ 9144000 w 12192000"/>
                <a:gd name="connsiteY11" fmla="*/ 6858000 h 6858000"/>
                <a:gd name="connsiteX12" fmla="*/ 9144000 w 12192000"/>
                <a:gd name="connsiteY12" fmla="*/ 4700836 h 6858000"/>
                <a:gd name="connsiteX13" fmla="*/ 0 w 12192000"/>
                <a:gd name="connsiteY13" fmla="*/ 4700836 h 6858000"/>
                <a:gd name="connsiteX14" fmla="*/ 0 w 12192000"/>
                <a:gd name="connsiteY14" fmla="*/ 4394836 h 6858000"/>
                <a:gd name="connsiteX15" fmla="*/ 9144000 w 12192000"/>
                <a:gd name="connsiteY15" fmla="*/ 4394836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2192000" h="6858000">
                  <a:moveTo>
                    <a:pt x="9144000" y="0"/>
                  </a:moveTo>
                  <a:lnTo>
                    <a:pt x="9450000" y="0"/>
                  </a:lnTo>
                  <a:lnTo>
                    <a:pt x="9450000" y="1022986"/>
                  </a:lnTo>
                  <a:lnTo>
                    <a:pt x="12192000" y="1022986"/>
                  </a:lnTo>
                  <a:lnTo>
                    <a:pt x="12192000" y="1328986"/>
                  </a:lnTo>
                  <a:lnTo>
                    <a:pt x="9450000" y="1328986"/>
                  </a:lnTo>
                  <a:lnTo>
                    <a:pt x="9450000" y="4394836"/>
                  </a:lnTo>
                  <a:lnTo>
                    <a:pt x="12192000" y="4394836"/>
                  </a:lnTo>
                  <a:lnTo>
                    <a:pt x="12192000" y="4700836"/>
                  </a:lnTo>
                  <a:lnTo>
                    <a:pt x="9450000" y="4700836"/>
                  </a:lnTo>
                  <a:lnTo>
                    <a:pt x="9450000" y="6858000"/>
                  </a:lnTo>
                  <a:lnTo>
                    <a:pt x="9144000" y="6858000"/>
                  </a:lnTo>
                  <a:lnTo>
                    <a:pt x="9144000" y="4700836"/>
                  </a:lnTo>
                  <a:lnTo>
                    <a:pt x="0" y="4700836"/>
                  </a:lnTo>
                  <a:lnTo>
                    <a:pt x="0" y="4394836"/>
                  </a:lnTo>
                  <a:lnTo>
                    <a:pt x="9144000" y="4394836"/>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1800"/>
            </a:p>
          </p:txBody>
        </p:sp>
        <p:pic>
          <p:nvPicPr>
            <p:cNvPr id="11" name="Picture 10">
              <a:extLst>
                <a:ext uri="{FF2B5EF4-FFF2-40B4-BE49-F238E27FC236}">
                  <a16:creationId xmlns:a16="http://schemas.microsoft.com/office/drawing/2014/main" id="{D67CBCF8-572D-4D45-93D3-B122FE4A2D6B}"/>
                </a:ext>
              </a:extLst>
            </p:cNvPr>
            <p:cNvPicPr>
              <a:picLocks noChangeAspect="1"/>
            </p:cNvPicPr>
            <p:nvPr userDrawn="1"/>
          </p:nvPicPr>
          <p:blipFill>
            <a:blip r:embed="rId2"/>
            <a:stretch>
              <a:fillRect/>
            </a:stretch>
          </p:blipFill>
          <p:spPr bwMode="black">
            <a:xfrm>
              <a:off x="185139" y="5330952"/>
              <a:ext cx="1636776" cy="1351184"/>
            </a:xfrm>
            <a:prstGeom prst="rect">
              <a:avLst/>
            </a:prstGeom>
          </p:spPr>
        </p:pic>
      </p:grpSp>
      <p:sp>
        <p:nvSpPr>
          <p:cNvPr id="8" name="Title 1"/>
          <p:cNvSpPr>
            <a:spLocks noGrp="1"/>
          </p:cNvSpPr>
          <p:nvPr userDrawn="1">
            <p:ph type="ctrTitle" hasCustomPrompt="1"/>
          </p:nvPr>
        </p:nvSpPr>
        <p:spPr>
          <a:xfrm>
            <a:off x="332184" y="428626"/>
            <a:ext cx="5563791" cy="2771775"/>
          </a:xfrm>
        </p:spPr>
        <p:txBody>
          <a:bodyPr anchor="b" anchorCtr="0"/>
          <a:lstStyle>
            <a:lvl1pPr algn="l">
              <a:lnSpc>
                <a:spcPct val="86000"/>
              </a:lnSpc>
              <a:defRPr sz="6000">
                <a:solidFill>
                  <a:schemeClr val="bg1"/>
                </a:solidFill>
              </a:defRPr>
            </a:lvl1pPr>
          </a:lstStyle>
          <a:p>
            <a:r>
              <a:rPr lang="en-US" dirty="0"/>
              <a:t>[Presentation title]</a:t>
            </a:r>
          </a:p>
        </p:txBody>
      </p:sp>
      <p:sp>
        <p:nvSpPr>
          <p:cNvPr id="9" name="Subtitle 2"/>
          <p:cNvSpPr>
            <a:spLocks noGrp="1"/>
          </p:cNvSpPr>
          <p:nvPr userDrawn="1">
            <p:ph type="subTitle" idx="1" hasCustomPrompt="1"/>
          </p:nvPr>
        </p:nvSpPr>
        <p:spPr>
          <a:xfrm>
            <a:off x="332185" y="3394710"/>
            <a:ext cx="4105275" cy="594360"/>
          </a:xfrm>
        </p:spPr>
        <p:txBody>
          <a:bodyPr/>
          <a:lstStyle>
            <a:lvl1pPr marL="0" indent="0" algn="l">
              <a:lnSpc>
                <a:spcPct val="100000"/>
              </a:lnSpc>
              <a:spcBef>
                <a:spcPts val="0"/>
              </a:spcBef>
              <a:spcAft>
                <a:spcPts val="0"/>
              </a:spcAft>
              <a:buNone/>
              <a:defRPr sz="1600" b="0">
                <a:solidFill>
                  <a:schemeClr val="bg1"/>
                </a:solidFill>
              </a:defRPr>
            </a:lvl1pPr>
            <a:lvl2pPr marL="0" indent="0" algn="l">
              <a:lnSpc>
                <a:spcPct val="100000"/>
              </a:lnSpc>
              <a:spcBef>
                <a:spcPts val="0"/>
              </a:spcBef>
              <a:spcAft>
                <a:spcPts val="0"/>
              </a:spcAft>
              <a:buNone/>
              <a:defRPr sz="1600">
                <a:solidFill>
                  <a:schemeClr val="bg1"/>
                </a:solidFill>
              </a:defRPr>
            </a:lvl2pPr>
            <a:lvl3pPr marL="0" indent="0" algn="l">
              <a:lnSpc>
                <a:spcPct val="100000"/>
              </a:lnSpc>
              <a:spcBef>
                <a:spcPts val="0"/>
              </a:spcBef>
              <a:spcAft>
                <a:spcPts val="0"/>
              </a:spcAft>
              <a:buNone/>
              <a:defRPr sz="1600">
                <a:solidFill>
                  <a:schemeClr val="bg1"/>
                </a:solidFill>
              </a:defRPr>
            </a:lvl3pPr>
            <a:lvl4pPr marL="0" indent="0" algn="l">
              <a:lnSpc>
                <a:spcPct val="100000"/>
              </a:lnSpc>
              <a:spcBef>
                <a:spcPts val="0"/>
              </a:spcBef>
              <a:spcAft>
                <a:spcPts val="0"/>
              </a:spcAft>
              <a:buNone/>
              <a:defRPr sz="1600">
                <a:solidFill>
                  <a:schemeClr val="bg1"/>
                </a:solidFill>
              </a:defRPr>
            </a:lvl4pPr>
            <a:lvl5pPr marL="0" indent="0" algn="l">
              <a:lnSpc>
                <a:spcPct val="100000"/>
              </a:lnSpc>
              <a:spcBef>
                <a:spcPts val="0"/>
              </a:spcBef>
              <a:spcAft>
                <a:spcPts val="0"/>
              </a:spcAft>
              <a:buNone/>
              <a:defRPr sz="1600">
                <a:solidFill>
                  <a:schemeClr val="bg1"/>
                </a:solidFill>
              </a:defRPr>
            </a:lvl5pPr>
            <a:lvl6pPr marL="0" indent="0" algn="l">
              <a:lnSpc>
                <a:spcPct val="100000"/>
              </a:lnSpc>
              <a:spcBef>
                <a:spcPts val="0"/>
              </a:spcBef>
              <a:spcAft>
                <a:spcPts val="0"/>
              </a:spcAft>
              <a:buNone/>
              <a:defRPr sz="1600">
                <a:solidFill>
                  <a:schemeClr val="bg1"/>
                </a:solidFill>
              </a:defRPr>
            </a:lvl6pPr>
            <a:lvl7pPr marL="0" indent="0" algn="l">
              <a:lnSpc>
                <a:spcPct val="100000"/>
              </a:lnSpc>
              <a:spcBef>
                <a:spcPts val="0"/>
              </a:spcBef>
              <a:spcAft>
                <a:spcPts val="0"/>
              </a:spcAft>
              <a:buNone/>
              <a:defRPr sz="1600">
                <a:solidFill>
                  <a:schemeClr val="bg1"/>
                </a:solidFill>
              </a:defRPr>
            </a:lvl7pPr>
            <a:lvl8pPr marL="0" indent="0" algn="l">
              <a:lnSpc>
                <a:spcPct val="100000"/>
              </a:lnSpc>
              <a:spcBef>
                <a:spcPts val="0"/>
              </a:spcBef>
              <a:spcAft>
                <a:spcPts val="0"/>
              </a:spcAft>
              <a:buNone/>
              <a:defRPr sz="1600">
                <a:solidFill>
                  <a:schemeClr val="bg1"/>
                </a:solidFill>
              </a:defRPr>
            </a:lvl8pPr>
            <a:lvl9pPr marL="0" indent="0" algn="l">
              <a:lnSpc>
                <a:spcPct val="100000"/>
              </a:lnSpc>
              <a:spcBef>
                <a:spcPts val="0"/>
              </a:spcBef>
              <a:spcAft>
                <a:spcPts val="0"/>
              </a:spcAft>
              <a:buNone/>
              <a:defRPr sz="1600">
                <a:solidFill>
                  <a:schemeClr val="bg1"/>
                </a:solidFill>
              </a:defRPr>
            </a:lvl9pPr>
          </a:lstStyle>
          <a:p>
            <a:r>
              <a:rPr lang="en-US" dirty="0"/>
              <a:t>[Presentation subtitle]</a:t>
            </a:r>
          </a:p>
        </p:txBody>
      </p:sp>
    </p:spTree>
    <p:extLst>
      <p:ext uri="{BB962C8B-B14F-4D97-AF65-F5344CB8AC3E}">
        <p14:creationId xmlns:p14="http://schemas.microsoft.com/office/powerpoint/2010/main" val="40209331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One Column Content - Subtitle">
    <p:spTree>
      <p:nvGrpSpPr>
        <p:cNvPr id="1" name=""/>
        <p:cNvGrpSpPr/>
        <p:nvPr/>
      </p:nvGrpSpPr>
      <p:grpSpPr>
        <a:xfrm>
          <a:off x="0" y="0"/>
          <a:ext cx="0" cy="0"/>
          <a:chOff x="0" y="0"/>
          <a:chExt cx="0" cy="0"/>
        </a:xfrm>
      </p:grpSpPr>
      <p:sp>
        <p:nvSpPr>
          <p:cNvPr id="10" name="Title 1"/>
          <p:cNvSpPr>
            <a:spLocks noGrp="1"/>
          </p:cNvSpPr>
          <p:nvPr>
            <p:ph type="title" hasCustomPrompt="1"/>
          </p:nvPr>
        </p:nvSpPr>
        <p:spPr>
          <a:xfrm>
            <a:off x="332185" y="430514"/>
            <a:ext cx="8479631" cy="502920"/>
          </a:xfrm>
        </p:spPr>
        <p:txBody>
          <a:bodyPr/>
          <a:lstStyle>
            <a:lvl1pPr>
              <a:defRPr/>
            </a:lvl1pPr>
          </a:lstStyle>
          <a:p>
            <a:r>
              <a:rPr lang="en-US" dirty="0"/>
              <a:t>[Slide title]</a:t>
            </a:r>
          </a:p>
        </p:txBody>
      </p:sp>
      <p:sp>
        <p:nvSpPr>
          <p:cNvPr id="6" name="Subtitle 2">
            <a:extLst>
              <a:ext uri="{FF2B5EF4-FFF2-40B4-BE49-F238E27FC236}">
                <a16:creationId xmlns:a16="http://schemas.microsoft.com/office/drawing/2014/main" id="{1C758DF0-2055-C446-AF59-8BED8AF86DAB}"/>
              </a:ext>
            </a:extLst>
          </p:cNvPr>
          <p:cNvSpPr>
            <a:spLocks noGrp="1"/>
          </p:cNvSpPr>
          <p:nvPr>
            <p:ph type="subTitle" idx="16" hasCustomPrompt="1"/>
          </p:nvPr>
        </p:nvSpPr>
        <p:spPr>
          <a:xfrm>
            <a:off x="332184" y="933433"/>
            <a:ext cx="8479632" cy="885842"/>
          </a:xfrm>
        </p:spPr>
        <p:txBody>
          <a:bodyPr/>
          <a:lstStyle>
            <a:lvl1pPr marL="0" indent="0" algn="l">
              <a:lnSpc>
                <a:spcPct val="85000"/>
              </a:lnSpc>
              <a:spcBef>
                <a:spcPts val="0"/>
              </a:spcBef>
              <a:spcAft>
                <a:spcPts val="0"/>
              </a:spcAft>
              <a:buNone/>
              <a:defRPr sz="2400" b="0">
                <a:solidFill>
                  <a:schemeClr val="tx1"/>
                </a:solidFill>
              </a:defRPr>
            </a:lvl1pPr>
            <a:lvl2pPr marL="0" indent="0" algn="l">
              <a:lnSpc>
                <a:spcPct val="85000"/>
              </a:lnSpc>
              <a:spcBef>
                <a:spcPts val="0"/>
              </a:spcBef>
              <a:spcAft>
                <a:spcPts val="0"/>
              </a:spcAft>
              <a:buNone/>
              <a:defRPr sz="2400"/>
            </a:lvl2pPr>
            <a:lvl3pPr marL="0" indent="0" algn="l">
              <a:lnSpc>
                <a:spcPct val="85000"/>
              </a:lnSpc>
              <a:spcBef>
                <a:spcPts val="0"/>
              </a:spcBef>
              <a:spcAft>
                <a:spcPts val="0"/>
              </a:spcAft>
              <a:buNone/>
              <a:defRPr sz="2400"/>
            </a:lvl3pPr>
            <a:lvl4pPr marL="0" indent="0" algn="l">
              <a:lnSpc>
                <a:spcPct val="85000"/>
              </a:lnSpc>
              <a:spcBef>
                <a:spcPts val="0"/>
              </a:spcBef>
              <a:spcAft>
                <a:spcPts val="0"/>
              </a:spcAft>
              <a:buNone/>
              <a:defRPr sz="2400"/>
            </a:lvl4pPr>
            <a:lvl5pPr marL="0" indent="0" algn="l">
              <a:lnSpc>
                <a:spcPct val="85000"/>
              </a:lnSpc>
              <a:spcBef>
                <a:spcPts val="0"/>
              </a:spcBef>
              <a:spcAft>
                <a:spcPts val="0"/>
              </a:spcAft>
              <a:buNone/>
              <a:defRPr sz="2400"/>
            </a:lvl5pPr>
            <a:lvl6pPr marL="0" indent="0" algn="l">
              <a:lnSpc>
                <a:spcPct val="85000"/>
              </a:lnSpc>
              <a:spcBef>
                <a:spcPts val="0"/>
              </a:spcBef>
              <a:spcAft>
                <a:spcPts val="0"/>
              </a:spcAft>
              <a:buNone/>
              <a:defRPr sz="2400"/>
            </a:lvl6pPr>
            <a:lvl7pPr marL="0" indent="0" algn="l">
              <a:lnSpc>
                <a:spcPct val="85000"/>
              </a:lnSpc>
              <a:spcBef>
                <a:spcPts val="0"/>
              </a:spcBef>
              <a:spcAft>
                <a:spcPts val="0"/>
              </a:spcAft>
              <a:buNone/>
              <a:defRPr sz="2400"/>
            </a:lvl7pPr>
            <a:lvl8pPr marL="0" indent="0" algn="l">
              <a:lnSpc>
                <a:spcPct val="85000"/>
              </a:lnSpc>
              <a:spcBef>
                <a:spcPts val="0"/>
              </a:spcBef>
              <a:spcAft>
                <a:spcPts val="0"/>
              </a:spcAft>
              <a:buNone/>
              <a:defRPr sz="2400"/>
            </a:lvl8pPr>
            <a:lvl9pPr marL="0" indent="0" algn="l">
              <a:lnSpc>
                <a:spcPct val="85000"/>
              </a:lnSpc>
              <a:spcBef>
                <a:spcPts val="0"/>
              </a:spcBef>
              <a:spcAft>
                <a:spcPts val="0"/>
              </a:spcAft>
              <a:buNone/>
              <a:defRPr sz="2400"/>
            </a:lvl9pPr>
          </a:lstStyle>
          <a:p>
            <a:r>
              <a:rPr lang="en-US" dirty="0"/>
              <a:t>[Optional slide subtitle]</a:t>
            </a:r>
          </a:p>
        </p:txBody>
      </p:sp>
      <p:sp>
        <p:nvSpPr>
          <p:cNvPr id="3" name="Content Placeholder 2"/>
          <p:cNvSpPr>
            <a:spLocks noGrp="1"/>
          </p:cNvSpPr>
          <p:nvPr>
            <p:ph idx="1" hasCustomPrompt="1"/>
          </p:nvPr>
        </p:nvSpPr>
        <p:spPr>
          <a:xfrm>
            <a:off x="332186" y="2103438"/>
            <a:ext cx="2646759" cy="4068762"/>
          </a:xfrm>
        </p:spPr>
        <p:txBody>
          <a:bodyPr/>
          <a:lstStyle>
            <a:lvl5pP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12" name="Presentation Footer">
            <a:extLst>
              <a:ext uri="{FF2B5EF4-FFF2-40B4-BE49-F238E27FC236}">
                <a16:creationId xmlns:a16="http://schemas.microsoft.com/office/drawing/2014/main" id="{AD04E10A-3CEF-447C-885A-911D22505435}"/>
              </a:ext>
            </a:extLst>
          </p:cNvPr>
          <p:cNvSpPr>
            <a:spLocks noGrp="1"/>
          </p:cNvSpPr>
          <p:nvPr>
            <p:ph type="ftr" sz="quarter" idx="13"/>
          </p:nvPr>
        </p:nvSpPr>
        <p:spPr>
          <a:xfrm>
            <a:off x="332184" y="6355080"/>
            <a:ext cx="4105276" cy="137160"/>
          </a:xfrm>
        </p:spPr>
        <p:txBody>
          <a:bodyPr/>
          <a:lstStyle/>
          <a:p>
            <a:pPr algn="l"/>
            <a:endParaRPr lang="en-US" dirty="0"/>
          </a:p>
        </p:txBody>
      </p:sp>
      <p:sp>
        <p:nvSpPr>
          <p:cNvPr id="13" name="Date">
            <a:extLst>
              <a:ext uri="{FF2B5EF4-FFF2-40B4-BE49-F238E27FC236}">
                <a16:creationId xmlns:a16="http://schemas.microsoft.com/office/drawing/2014/main" id="{26D0D962-572E-435C-BDA7-54D718BEA5C1}"/>
              </a:ext>
            </a:extLst>
          </p:cNvPr>
          <p:cNvSpPr>
            <a:spLocks noGrp="1"/>
          </p:cNvSpPr>
          <p:nvPr>
            <p:ph type="dt" sz="half" idx="12"/>
          </p:nvPr>
        </p:nvSpPr>
        <p:spPr>
          <a:xfrm>
            <a:off x="7488222" y="6355080"/>
            <a:ext cx="1323594" cy="137160"/>
          </a:xfrm>
        </p:spPr>
        <p:txBody>
          <a:bodyPr/>
          <a:lstStyle/>
          <a:p>
            <a:endParaRPr lang="en-US" dirty="0"/>
          </a:p>
        </p:txBody>
      </p:sp>
      <p:sp>
        <p:nvSpPr>
          <p:cNvPr id="14" name="Slide Number">
            <a:extLst>
              <a:ext uri="{FF2B5EF4-FFF2-40B4-BE49-F238E27FC236}">
                <a16:creationId xmlns:a16="http://schemas.microsoft.com/office/drawing/2014/main" id="{6DA80911-AAEC-40A3-90D1-AF7AD8369F64}"/>
              </a:ext>
            </a:extLst>
          </p:cNvPr>
          <p:cNvSpPr>
            <a:spLocks noGrp="1"/>
          </p:cNvSpPr>
          <p:nvPr>
            <p:ph type="sldNum" sz="quarter" idx="11"/>
          </p:nvPr>
        </p:nvSpPr>
        <p:spPr>
          <a:xfrm>
            <a:off x="7488222" y="6492240"/>
            <a:ext cx="1323594" cy="137160"/>
          </a:xfrm>
        </p:spPr>
        <p:txBody>
          <a:bodyPr/>
          <a:lstStyle/>
          <a:p>
            <a:fld id="{7870704B-CE94-48CC-AF30-84932A1262A7}" type="slidenum">
              <a:rPr lang="en-US" smtClean="0"/>
              <a:pPr/>
              <a:t>‹#›</a:t>
            </a:fld>
            <a:endParaRPr lang="en-US" dirty="0"/>
          </a:p>
        </p:txBody>
      </p:sp>
    </p:spTree>
    <p:extLst>
      <p:ext uri="{BB962C8B-B14F-4D97-AF65-F5344CB8AC3E}">
        <p14:creationId xmlns:p14="http://schemas.microsoft.com/office/powerpoint/2010/main" val="112330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One Column Content Dark">
    <p:bg>
      <p:bgPr>
        <a:solidFill>
          <a:srgbClr val="464646"/>
        </a:solidFill>
        <a:effectLst/>
      </p:bgPr>
    </p:bg>
    <p:spTree>
      <p:nvGrpSpPr>
        <p:cNvPr id="1" name=""/>
        <p:cNvGrpSpPr/>
        <p:nvPr/>
      </p:nvGrpSpPr>
      <p:grpSpPr>
        <a:xfrm>
          <a:off x="0" y="0"/>
          <a:ext cx="0" cy="0"/>
          <a:chOff x="0" y="0"/>
          <a:chExt cx="0" cy="0"/>
        </a:xfrm>
      </p:grpSpPr>
      <p:sp>
        <p:nvSpPr>
          <p:cNvPr id="5" name="Title 1"/>
          <p:cNvSpPr>
            <a:spLocks noGrp="1"/>
          </p:cNvSpPr>
          <p:nvPr>
            <p:ph type="title" hasCustomPrompt="1"/>
          </p:nvPr>
        </p:nvSpPr>
        <p:spPr/>
        <p:txBody>
          <a:bodyPr/>
          <a:lstStyle>
            <a:lvl1pPr>
              <a:defRPr>
                <a:solidFill>
                  <a:schemeClr val="tx1"/>
                </a:solidFill>
              </a:defRPr>
            </a:lvl1pPr>
          </a:lstStyle>
          <a:p>
            <a:r>
              <a:rPr lang="en-US" dirty="0"/>
              <a:t>[Slide title]</a:t>
            </a:r>
          </a:p>
        </p:txBody>
      </p:sp>
      <p:sp>
        <p:nvSpPr>
          <p:cNvPr id="3" name="Content Placeholder 2"/>
          <p:cNvSpPr>
            <a:spLocks noGrp="1"/>
          </p:cNvSpPr>
          <p:nvPr>
            <p:ph idx="1" hasCustomPrompt="1"/>
          </p:nvPr>
        </p:nvSpPr>
        <p:spPr>
          <a:xfrm>
            <a:off x="332186" y="2103438"/>
            <a:ext cx="2646759" cy="4068762"/>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vl6pPr>
              <a:defRPr>
                <a:solidFill>
                  <a:schemeClr val="tx1"/>
                </a:solidFill>
              </a:defRPr>
            </a:lvl6pPr>
            <a:lvl7pPr>
              <a:defRPr>
                <a:solidFill>
                  <a:schemeClr val="tx1"/>
                </a:solidFill>
              </a:defRPr>
            </a:lvl7pPr>
            <a:lvl8pPr>
              <a:defRPr>
                <a:solidFill>
                  <a:schemeClr val="tx1"/>
                </a:solidFill>
              </a:defRPr>
            </a:lvl8pPr>
            <a:lvl9pPr>
              <a:defRPr>
                <a:solidFill>
                  <a:schemeClr val="tx1"/>
                </a:solidFill>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13" name="Presentation Footer">
            <a:extLst>
              <a:ext uri="{FF2B5EF4-FFF2-40B4-BE49-F238E27FC236}">
                <a16:creationId xmlns:a16="http://schemas.microsoft.com/office/drawing/2014/main" id="{E542CCAF-6994-4C2E-A29F-F9E9E6F7953E}"/>
              </a:ext>
            </a:extLst>
          </p:cNvPr>
          <p:cNvSpPr>
            <a:spLocks noGrp="1"/>
          </p:cNvSpPr>
          <p:nvPr>
            <p:ph type="ftr" sz="quarter" idx="13"/>
          </p:nvPr>
        </p:nvSpPr>
        <p:spPr>
          <a:xfrm>
            <a:off x="332184" y="6355080"/>
            <a:ext cx="4105276" cy="137160"/>
          </a:xfrm>
        </p:spPr>
        <p:txBody>
          <a:bodyPr/>
          <a:lstStyle/>
          <a:p>
            <a:pPr algn="l"/>
            <a:endParaRPr lang="en-US" dirty="0"/>
          </a:p>
        </p:txBody>
      </p:sp>
      <p:sp>
        <p:nvSpPr>
          <p:cNvPr id="14" name="Date">
            <a:extLst>
              <a:ext uri="{FF2B5EF4-FFF2-40B4-BE49-F238E27FC236}">
                <a16:creationId xmlns:a16="http://schemas.microsoft.com/office/drawing/2014/main" id="{8B579EE4-B6F2-46DD-AB07-6E80B1CEEAEB}"/>
              </a:ext>
            </a:extLst>
          </p:cNvPr>
          <p:cNvSpPr>
            <a:spLocks noGrp="1"/>
          </p:cNvSpPr>
          <p:nvPr>
            <p:ph type="dt" sz="half" idx="12"/>
          </p:nvPr>
        </p:nvSpPr>
        <p:spPr>
          <a:xfrm>
            <a:off x="7488222" y="6355080"/>
            <a:ext cx="1323594" cy="137160"/>
          </a:xfrm>
        </p:spPr>
        <p:txBody>
          <a:bodyPr/>
          <a:lstStyle/>
          <a:p>
            <a:endParaRPr lang="en-US" dirty="0"/>
          </a:p>
        </p:txBody>
      </p:sp>
      <p:sp>
        <p:nvSpPr>
          <p:cNvPr id="15" name="Slide Number">
            <a:extLst>
              <a:ext uri="{FF2B5EF4-FFF2-40B4-BE49-F238E27FC236}">
                <a16:creationId xmlns:a16="http://schemas.microsoft.com/office/drawing/2014/main" id="{9C500E16-A5D2-464A-BABA-F48C4283BAB0}"/>
              </a:ext>
            </a:extLst>
          </p:cNvPr>
          <p:cNvSpPr>
            <a:spLocks noGrp="1"/>
          </p:cNvSpPr>
          <p:nvPr>
            <p:ph type="sldNum" sz="quarter" idx="11"/>
          </p:nvPr>
        </p:nvSpPr>
        <p:spPr>
          <a:xfrm>
            <a:off x="7488222" y="6492240"/>
            <a:ext cx="1323594" cy="137160"/>
          </a:xfrm>
        </p:spPr>
        <p:txBody>
          <a:bodyPr/>
          <a:lstStyle/>
          <a:p>
            <a:fld id="{7870704B-CE94-48CC-AF30-84932A1262A7}" type="slidenum">
              <a:rPr lang="en-US" smtClean="0"/>
              <a:pPr/>
              <a:t>‹#›</a:t>
            </a:fld>
            <a:endParaRPr lang="en-US" dirty="0"/>
          </a:p>
        </p:txBody>
      </p:sp>
    </p:spTree>
    <p:extLst>
      <p:ext uri="{BB962C8B-B14F-4D97-AF65-F5344CB8AC3E}">
        <p14:creationId xmlns:p14="http://schemas.microsoft.com/office/powerpoint/2010/main" val="767746839"/>
      </p:ext>
    </p:extLst>
  </p:cSld>
  <p:clrMapOvr>
    <a:overrideClrMapping bg1="dk1" tx1="lt1" bg2="dk2" tx2="lt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332185" y="432001"/>
            <a:ext cx="8479631" cy="1387275"/>
          </a:xfrm>
        </p:spPr>
        <p:txBody>
          <a:bodyPr/>
          <a:lstStyle>
            <a:lvl1pPr>
              <a:defRPr/>
            </a:lvl1pPr>
          </a:lstStyle>
          <a:p>
            <a:r>
              <a:rPr lang="en-US" dirty="0"/>
              <a:t>[Slide title]</a:t>
            </a:r>
          </a:p>
        </p:txBody>
      </p:sp>
      <p:sp>
        <p:nvSpPr>
          <p:cNvPr id="3" name="Content Placeholder 2"/>
          <p:cNvSpPr>
            <a:spLocks noGrp="1"/>
          </p:cNvSpPr>
          <p:nvPr>
            <p:ph sz="half" idx="1" hasCustomPrompt="1"/>
          </p:nvPr>
        </p:nvSpPr>
        <p:spPr>
          <a:xfrm>
            <a:off x="332185" y="2103439"/>
            <a:ext cx="4105275" cy="4068761"/>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4" name="Content Placeholder 3"/>
          <p:cNvSpPr>
            <a:spLocks noGrp="1"/>
          </p:cNvSpPr>
          <p:nvPr>
            <p:ph sz="half" idx="2" hasCustomPrompt="1"/>
          </p:nvPr>
        </p:nvSpPr>
        <p:spPr>
          <a:xfrm>
            <a:off x="4706541" y="2103438"/>
            <a:ext cx="4105275" cy="4068762"/>
          </a:xfrm>
        </p:spPr>
        <p:txBody>
          <a:bodyPr/>
          <a:lstStyle>
            <a:lvl5pP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11" name="Presentation Footer">
            <a:extLst>
              <a:ext uri="{FF2B5EF4-FFF2-40B4-BE49-F238E27FC236}">
                <a16:creationId xmlns:a16="http://schemas.microsoft.com/office/drawing/2014/main" id="{E7ED5D26-0F4E-4435-AE02-4BF450400824}"/>
              </a:ext>
            </a:extLst>
          </p:cNvPr>
          <p:cNvSpPr>
            <a:spLocks noGrp="1"/>
          </p:cNvSpPr>
          <p:nvPr>
            <p:ph type="ftr" sz="quarter" idx="13"/>
          </p:nvPr>
        </p:nvSpPr>
        <p:spPr>
          <a:xfrm>
            <a:off x="332184" y="6355080"/>
            <a:ext cx="4105276" cy="137160"/>
          </a:xfrm>
        </p:spPr>
        <p:txBody>
          <a:bodyPr/>
          <a:lstStyle/>
          <a:p>
            <a:pPr algn="l"/>
            <a:endParaRPr lang="en-US" dirty="0"/>
          </a:p>
        </p:txBody>
      </p:sp>
      <p:sp>
        <p:nvSpPr>
          <p:cNvPr id="12" name="Date">
            <a:extLst>
              <a:ext uri="{FF2B5EF4-FFF2-40B4-BE49-F238E27FC236}">
                <a16:creationId xmlns:a16="http://schemas.microsoft.com/office/drawing/2014/main" id="{25C81924-25E8-4886-B2A4-3E64CBC6F558}"/>
              </a:ext>
            </a:extLst>
          </p:cNvPr>
          <p:cNvSpPr>
            <a:spLocks noGrp="1"/>
          </p:cNvSpPr>
          <p:nvPr>
            <p:ph type="dt" sz="half" idx="12"/>
          </p:nvPr>
        </p:nvSpPr>
        <p:spPr>
          <a:xfrm>
            <a:off x="7488222" y="6355080"/>
            <a:ext cx="1323594" cy="137160"/>
          </a:xfrm>
        </p:spPr>
        <p:txBody>
          <a:bodyPr/>
          <a:lstStyle/>
          <a:p>
            <a:endParaRPr lang="en-US" dirty="0"/>
          </a:p>
        </p:txBody>
      </p:sp>
      <p:sp>
        <p:nvSpPr>
          <p:cNvPr id="13" name="Slide Number">
            <a:extLst>
              <a:ext uri="{FF2B5EF4-FFF2-40B4-BE49-F238E27FC236}">
                <a16:creationId xmlns:a16="http://schemas.microsoft.com/office/drawing/2014/main" id="{71D092D2-EB9A-42A2-9448-EC3149819AD4}"/>
              </a:ext>
            </a:extLst>
          </p:cNvPr>
          <p:cNvSpPr>
            <a:spLocks noGrp="1"/>
          </p:cNvSpPr>
          <p:nvPr>
            <p:ph type="sldNum" sz="quarter" idx="11"/>
          </p:nvPr>
        </p:nvSpPr>
        <p:spPr>
          <a:xfrm>
            <a:off x="7488222" y="6492240"/>
            <a:ext cx="1323594" cy="137160"/>
          </a:xfrm>
        </p:spPr>
        <p:txBody>
          <a:bodyPr/>
          <a:lstStyle/>
          <a:p>
            <a:fld id="{7870704B-CE94-48CC-AF30-84932A1262A7}" type="slidenum">
              <a:rPr lang="en-US" smtClean="0"/>
              <a:pPr/>
              <a:t>‹#›</a:t>
            </a:fld>
            <a:endParaRPr lang="en-US" dirty="0"/>
          </a:p>
        </p:txBody>
      </p:sp>
    </p:spTree>
    <p:extLst>
      <p:ext uri="{BB962C8B-B14F-4D97-AF65-F5344CB8AC3E}">
        <p14:creationId xmlns:p14="http://schemas.microsoft.com/office/powerpoint/2010/main" val="21657275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ntent - Subtitle">
    <p:spTree>
      <p:nvGrpSpPr>
        <p:cNvPr id="1" name=""/>
        <p:cNvGrpSpPr/>
        <p:nvPr/>
      </p:nvGrpSpPr>
      <p:grpSpPr>
        <a:xfrm>
          <a:off x="0" y="0"/>
          <a:ext cx="0" cy="0"/>
          <a:chOff x="0" y="0"/>
          <a:chExt cx="0" cy="0"/>
        </a:xfrm>
      </p:grpSpPr>
      <p:sp>
        <p:nvSpPr>
          <p:cNvPr id="11" name="Title 1"/>
          <p:cNvSpPr>
            <a:spLocks noGrp="1"/>
          </p:cNvSpPr>
          <p:nvPr>
            <p:ph type="title" hasCustomPrompt="1"/>
          </p:nvPr>
        </p:nvSpPr>
        <p:spPr>
          <a:xfrm>
            <a:off x="332185" y="430514"/>
            <a:ext cx="8479631" cy="502920"/>
          </a:xfrm>
        </p:spPr>
        <p:txBody>
          <a:bodyPr/>
          <a:lstStyle>
            <a:lvl1pPr>
              <a:defRPr/>
            </a:lvl1pPr>
          </a:lstStyle>
          <a:p>
            <a:r>
              <a:rPr lang="en-US" dirty="0"/>
              <a:t>[Slide title]</a:t>
            </a:r>
          </a:p>
        </p:txBody>
      </p:sp>
      <p:sp>
        <p:nvSpPr>
          <p:cNvPr id="7" name="Subtitle 2">
            <a:extLst>
              <a:ext uri="{FF2B5EF4-FFF2-40B4-BE49-F238E27FC236}">
                <a16:creationId xmlns:a16="http://schemas.microsoft.com/office/drawing/2014/main" id="{32E0820E-E86A-4245-AF6A-000EBF442F6A}"/>
              </a:ext>
            </a:extLst>
          </p:cNvPr>
          <p:cNvSpPr>
            <a:spLocks noGrp="1"/>
          </p:cNvSpPr>
          <p:nvPr>
            <p:ph type="subTitle" idx="16" hasCustomPrompt="1"/>
          </p:nvPr>
        </p:nvSpPr>
        <p:spPr>
          <a:xfrm>
            <a:off x="332184" y="933433"/>
            <a:ext cx="8479632" cy="885842"/>
          </a:xfrm>
        </p:spPr>
        <p:txBody>
          <a:bodyPr/>
          <a:lstStyle>
            <a:lvl1pPr marL="0" indent="0" algn="l">
              <a:lnSpc>
                <a:spcPct val="85000"/>
              </a:lnSpc>
              <a:spcBef>
                <a:spcPts val="0"/>
              </a:spcBef>
              <a:spcAft>
                <a:spcPts val="0"/>
              </a:spcAft>
              <a:buNone/>
              <a:defRPr sz="2400" b="0">
                <a:solidFill>
                  <a:schemeClr val="tx1"/>
                </a:solidFill>
              </a:defRPr>
            </a:lvl1pPr>
            <a:lvl2pPr marL="0" indent="0" algn="l">
              <a:lnSpc>
                <a:spcPct val="85000"/>
              </a:lnSpc>
              <a:spcBef>
                <a:spcPts val="0"/>
              </a:spcBef>
              <a:spcAft>
                <a:spcPts val="0"/>
              </a:spcAft>
              <a:buNone/>
              <a:defRPr sz="2400"/>
            </a:lvl2pPr>
            <a:lvl3pPr marL="0" indent="0" algn="l">
              <a:lnSpc>
                <a:spcPct val="85000"/>
              </a:lnSpc>
              <a:spcBef>
                <a:spcPts val="0"/>
              </a:spcBef>
              <a:spcAft>
                <a:spcPts val="0"/>
              </a:spcAft>
              <a:buNone/>
              <a:defRPr sz="2400"/>
            </a:lvl3pPr>
            <a:lvl4pPr marL="0" indent="0" algn="l">
              <a:lnSpc>
                <a:spcPct val="85000"/>
              </a:lnSpc>
              <a:spcBef>
                <a:spcPts val="0"/>
              </a:spcBef>
              <a:spcAft>
                <a:spcPts val="0"/>
              </a:spcAft>
              <a:buNone/>
              <a:defRPr sz="2400"/>
            </a:lvl4pPr>
            <a:lvl5pPr marL="0" indent="0" algn="l">
              <a:lnSpc>
                <a:spcPct val="85000"/>
              </a:lnSpc>
              <a:spcBef>
                <a:spcPts val="0"/>
              </a:spcBef>
              <a:spcAft>
                <a:spcPts val="0"/>
              </a:spcAft>
              <a:buNone/>
              <a:defRPr sz="2400"/>
            </a:lvl5pPr>
            <a:lvl6pPr marL="0" indent="0" algn="l">
              <a:lnSpc>
                <a:spcPct val="85000"/>
              </a:lnSpc>
              <a:spcBef>
                <a:spcPts val="0"/>
              </a:spcBef>
              <a:spcAft>
                <a:spcPts val="0"/>
              </a:spcAft>
              <a:buNone/>
              <a:defRPr sz="2400"/>
            </a:lvl6pPr>
            <a:lvl7pPr marL="0" indent="0" algn="l">
              <a:lnSpc>
                <a:spcPct val="85000"/>
              </a:lnSpc>
              <a:spcBef>
                <a:spcPts val="0"/>
              </a:spcBef>
              <a:spcAft>
                <a:spcPts val="0"/>
              </a:spcAft>
              <a:buNone/>
              <a:defRPr sz="2400"/>
            </a:lvl7pPr>
            <a:lvl8pPr marL="0" indent="0" algn="l">
              <a:lnSpc>
                <a:spcPct val="85000"/>
              </a:lnSpc>
              <a:spcBef>
                <a:spcPts val="0"/>
              </a:spcBef>
              <a:spcAft>
                <a:spcPts val="0"/>
              </a:spcAft>
              <a:buNone/>
              <a:defRPr sz="2400"/>
            </a:lvl8pPr>
            <a:lvl9pPr marL="0" indent="0" algn="l">
              <a:lnSpc>
                <a:spcPct val="85000"/>
              </a:lnSpc>
              <a:spcBef>
                <a:spcPts val="0"/>
              </a:spcBef>
              <a:spcAft>
                <a:spcPts val="0"/>
              </a:spcAft>
              <a:buNone/>
              <a:defRPr sz="2400"/>
            </a:lvl9pPr>
          </a:lstStyle>
          <a:p>
            <a:r>
              <a:rPr lang="en-US" dirty="0"/>
              <a:t>[Optional slide subtitle]</a:t>
            </a:r>
          </a:p>
        </p:txBody>
      </p:sp>
      <p:sp>
        <p:nvSpPr>
          <p:cNvPr id="3" name="Content Placeholder 2"/>
          <p:cNvSpPr>
            <a:spLocks noGrp="1"/>
          </p:cNvSpPr>
          <p:nvPr>
            <p:ph sz="half" idx="1" hasCustomPrompt="1"/>
          </p:nvPr>
        </p:nvSpPr>
        <p:spPr>
          <a:xfrm>
            <a:off x="332185" y="2103439"/>
            <a:ext cx="4105275" cy="4068761"/>
          </a:xfrm>
        </p:spPr>
        <p:txBody>
          <a:bodyPr/>
          <a:lstStyle>
            <a:lvl5pP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4" name="Content Placeholder 3"/>
          <p:cNvSpPr>
            <a:spLocks noGrp="1"/>
          </p:cNvSpPr>
          <p:nvPr>
            <p:ph sz="half" idx="2" hasCustomPrompt="1"/>
          </p:nvPr>
        </p:nvSpPr>
        <p:spPr>
          <a:xfrm>
            <a:off x="4706542" y="2103438"/>
            <a:ext cx="4105274" cy="4068761"/>
          </a:xfrm>
        </p:spPr>
        <p:txBody>
          <a:bodyPr/>
          <a:lstStyle>
            <a:lvl5pP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13" name="Presentation Footer">
            <a:extLst>
              <a:ext uri="{FF2B5EF4-FFF2-40B4-BE49-F238E27FC236}">
                <a16:creationId xmlns:a16="http://schemas.microsoft.com/office/drawing/2014/main" id="{067D2AEA-341E-4BEC-9DE2-87F1D311F51B}"/>
              </a:ext>
            </a:extLst>
          </p:cNvPr>
          <p:cNvSpPr>
            <a:spLocks noGrp="1"/>
          </p:cNvSpPr>
          <p:nvPr>
            <p:ph type="ftr" sz="quarter" idx="13"/>
          </p:nvPr>
        </p:nvSpPr>
        <p:spPr>
          <a:xfrm>
            <a:off x="332184" y="6355080"/>
            <a:ext cx="4105276" cy="137160"/>
          </a:xfrm>
        </p:spPr>
        <p:txBody>
          <a:bodyPr/>
          <a:lstStyle/>
          <a:p>
            <a:pPr algn="l"/>
            <a:endParaRPr lang="en-US" dirty="0"/>
          </a:p>
        </p:txBody>
      </p:sp>
      <p:sp>
        <p:nvSpPr>
          <p:cNvPr id="14" name="Date">
            <a:extLst>
              <a:ext uri="{FF2B5EF4-FFF2-40B4-BE49-F238E27FC236}">
                <a16:creationId xmlns:a16="http://schemas.microsoft.com/office/drawing/2014/main" id="{FFDA629C-04CF-4329-A513-8273BEBC5E42}"/>
              </a:ext>
            </a:extLst>
          </p:cNvPr>
          <p:cNvSpPr>
            <a:spLocks noGrp="1"/>
          </p:cNvSpPr>
          <p:nvPr>
            <p:ph type="dt" sz="half" idx="12"/>
          </p:nvPr>
        </p:nvSpPr>
        <p:spPr>
          <a:xfrm>
            <a:off x="7488222" y="6355080"/>
            <a:ext cx="1323594" cy="137160"/>
          </a:xfrm>
        </p:spPr>
        <p:txBody>
          <a:bodyPr/>
          <a:lstStyle/>
          <a:p>
            <a:endParaRPr lang="en-US" dirty="0"/>
          </a:p>
        </p:txBody>
      </p:sp>
      <p:sp>
        <p:nvSpPr>
          <p:cNvPr id="15" name="Slide Number">
            <a:extLst>
              <a:ext uri="{FF2B5EF4-FFF2-40B4-BE49-F238E27FC236}">
                <a16:creationId xmlns:a16="http://schemas.microsoft.com/office/drawing/2014/main" id="{C3EEAEFD-4D96-414E-BFBD-533058064162}"/>
              </a:ext>
            </a:extLst>
          </p:cNvPr>
          <p:cNvSpPr>
            <a:spLocks noGrp="1"/>
          </p:cNvSpPr>
          <p:nvPr>
            <p:ph type="sldNum" sz="quarter" idx="11"/>
          </p:nvPr>
        </p:nvSpPr>
        <p:spPr>
          <a:xfrm>
            <a:off x="7488222" y="6492240"/>
            <a:ext cx="1323594" cy="137160"/>
          </a:xfrm>
        </p:spPr>
        <p:txBody>
          <a:bodyPr/>
          <a:lstStyle/>
          <a:p>
            <a:fld id="{7870704B-CE94-48CC-AF30-84932A1262A7}" type="slidenum">
              <a:rPr lang="en-US" smtClean="0"/>
              <a:pPr/>
              <a:t>‹#›</a:t>
            </a:fld>
            <a:endParaRPr lang="en-US" dirty="0"/>
          </a:p>
        </p:txBody>
      </p:sp>
    </p:spTree>
    <p:extLst>
      <p:ext uri="{BB962C8B-B14F-4D97-AF65-F5344CB8AC3E}">
        <p14:creationId xmlns:p14="http://schemas.microsoft.com/office/powerpoint/2010/main" val="3641426661"/>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slideLayout" Target="../slideLayouts/slideLayout50.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8" Type="http://schemas.openxmlformats.org/officeDocument/2006/relationships/slideLayout" Target="../slideLayouts/slideLayout8.xml"/><Relationship Id="rId51" Type="http://schemas.openxmlformats.org/officeDocument/2006/relationships/theme" Target="../theme/theme1.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1" Type="http://schemas.openxmlformats.org/officeDocument/2006/relationships/slideLayout" Target="../slideLayouts/slideLayout1.xml"/><Relationship Id="rId6"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32185" y="432001"/>
            <a:ext cx="8479631" cy="1387274"/>
          </a:xfrm>
          <a:prstGeom prst="rect">
            <a:avLst/>
          </a:prstGeom>
        </p:spPr>
        <p:txBody>
          <a:bodyPr vert="horz" lIns="0" tIns="0" rIns="0" bIns="0" rtlCol="0" anchor="t" anchorCtr="0">
            <a:normAutofit/>
          </a:bodyPr>
          <a:lstStyle/>
          <a:p>
            <a:r>
              <a:rPr lang="en-US" dirty="0"/>
              <a:t>[Slide title]</a:t>
            </a:r>
          </a:p>
        </p:txBody>
      </p:sp>
      <p:sp>
        <p:nvSpPr>
          <p:cNvPr id="3" name="Text Placeholder 2"/>
          <p:cNvSpPr>
            <a:spLocks noGrp="1"/>
          </p:cNvSpPr>
          <p:nvPr>
            <p:ph type="body" idx="1"/>
          </p:nvPr>
        </p:nvSpPr>
        <p:spPr>
          <a:xfrm>
            <a:off x="332185" y="2103438"/>
            <a:ext cx="8479631" cy="4068762"/>
          </a:xfrm>
          <a:prstGeom prst="rect">
            <a:avLst/>
          </a:prstGeom>
        </p:spPr>
        <p:txBody>
          <a:bodyPr vert="horz" lIns="0" tIns="0" rIns="0" bIns="0" rtlCol="0">
            <a:no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Presentation Footer">
            <a:extLst>
              <a:ext uri="{FF2B5EF4-FFF2-40B4-BE49-F238E27FC236}">
                <a16:creationId xmlns:a16="http://schemas.microsoft.com/office/drawing/2014/main" id="{BE929DBE-EF12-9845-B0FD-DF795B823DF1}"/>
              </a:ext>
            </a:extLst>
          </p:cNvPr>
          <p:cNvSpPr>
            <a:spLocks noGrp="1"/>
          </p:cNvSpPr>
          <p:nvPr>
            <p:ph type="ftr" sz="quarter" idx="3"/>
          </p:nvPr>
        </p:nvSpPr>
        <p:spPr>
          <a:xfrm>
            <a:off x="332184" y="6355080"/>
            <a:ext cx="4105276" cy="137160"/>
          </a:xfrm>
          <a:prstGeom prst="rect">
            <a:avLst/>
          </a:prstGeom>
        </p:spPr>
        <p:txBody>
          <a:bodyPr vert="horz" lIns="0" tIns="0" rIns="0" bIns="0" rtlCol="0" anchor="b" anchorCtr="0"/>
          <a:lstStyle>
            <a:lvl1pPr algn="l">
              <a:defRPr sz="750">
                <a:solidFill>
                  <a:schemeClr val="tx1"/>
                </a:solidFill>
              </a:defRPr>
            </a:lvl1pPr>
          </a:lstStyle>
          <a:p>
            <a:pPr algn="l"/>
            <a:endParaRPr lang="en-US" dirty="0"/>
          </a:p>
        </p:txBody>
      </p:sp>
      <p:sp>
        <p:nvSpPr>
          <p:cNvPr id="4" name="Date">
            <a:extLst>
              <a:ext uri="{FF2B5EF4-FFF2-40B4-BE49-F238E27FC236}">
                <a16:creationId xmlns:a16="http://schemas.microsoft.com/office/drawing/2014/main" id="{CAC161DD-0A25-2B4E-956E-04296B5905CA}"/>
              </a:ext>
            </a:extLst>
          </p:cNvPr>
          <p:cNvSpPr>
            <a:spLocks noGrp="1"/>
          </p:cNvSpPr>
          <p:nvPr>
            <p:ph type="dt" sz="half" idx="2"/>
          </p:nvPr>
        </p:nvSpPr>
        <p:spPr>
          <a:xfrm>
            <a:off x="7488222" y="6355080"/>
            <a:ext cx="1323594" cy="137160"/>
          </a:xfrm>
          <a:prstGeom prst="rect">
            <a:avLst/>
          </a:prstGeom>
        </p:spPr>
        <p:txBody>
          <a:bodyPr vert="horz" lIns="0" tIns="0" rIns="0" bIns="0" rtlCol="0" anchor="b" anchorCtr="0"/>
          <a:lstStyle>
            <a:lvl1pPr algn="r">
              <a:defRPr sz="750">
                <a:solidFill>
                  <a:schemeClr val="tx1"/>
                </a:solidFill>
              </a:defRPr>
            </a:lvl1pPr>
          </a:lstStyle>
          <a:p>
            <a:endParaRPr lang="en-US" dirty="0"/>
          </a:p>
        </p:txBody>
      </p:sp>
      <p:sp>
        <p:nvSpPr>
          <p:cNvPr id="8" name="PwCFirm"/>
          <p:cNvSpPr txBox="1"/>
          <p:nvPr/>
        </p:nvSpPr>
        <p:spPr>
          <a:xfrm>
            <a:off x="332185" y="6492240"/>
            <a:ext cx="4105275" cy="137160"/>
          </a:xfrm>
          <a:prstGeom prst="rect">
            <a:avLst/>
          </a:prstGeom>
          <a:noFill/>
        </p:spPr>
        <p:txBody>
          <a:bodyPr wrap="square" lIns="0" tIns="0" rIns="0" bIns="0" rtlCol="0" anchor="b" anchorCtr="0">
            <a:noAutofit/>
          </a:bodyPr>
          <a:lstStyle/>
          <a:p>
            <a:pPr algn="l"/>
            <a:r>
              <a:rPr lang="en-US" sz="750" b="0" dirty="0">
                <a:solidFill>
                  <a:schemeClr val="tx1"/>
                </a:solidFill>
              </a:rPr>
              <a:t>PwC</a:t>
            </a:r>
          </a:p>
        </p:txBody>
      </p:sp>
      <p:sp>
        <p:nvSpPr>
          <p:cNvPr id="6" name="Slide Number"/>
          <p:cNvSpPr>
            <a:spLocks noGrp="1"/>
          </p:cNvSpPr>
          <p:nvPr>
            <p:ph type="sldNum" sz="quarter" idx="4"/>
          </p:nvPr>
        </p:nvSpPr>
        <p:spPr>
          <a:xfrm>
            <a:off x="7488222" y="6492240"/>
            <a:ext cx="1323594" cy="137160"/>
          </a:xfrm>
          <a:prstGeom prst="rect">
            <a:avLst/>
          </a:prstGeom>
        </p:spPr>
        <p:txBody>
          <a:bodyPr vert="horz" lIns="0" tIns="0" rIns="0" bIns="0" rtlCol="0" anchor="b" anchorCtr="0">
            <a:noAutofit/>
          </a:bodyPr>
          <a:lstStyle>
            <a:lvl1pPr algn="r">
              <a:defRPr sz="750">
                <a:solidFill>
                  <a:schemeClr val="tx1"/>
                </a:solidFill>
              </a:defRPr>
            </a:lvl1pPr>
          </a:lstStyle>
          <a:p>
            <a:fld id="{7870704B-CE94-48CC-AF30-84932A1262A7}" type="slidenum">
              <a:rPr lang="en-US" smtClean="0"/>
              <a:pPr/>
              <a:t>‹#›</a:t>
            </a:fld>
            <a:endParaRPr lang="en-US" dirty="0"/>
          </a:p>
        </p:txBody>
      </p:sp>
    </p:spTree>
    <p:extLst>
      <p:ext uri="{BB962C8B-B14F-4D97-AF65-F5344CB8AC3E}">
        <p14:creationId xmlns:p14="http://schemas.microsoft.com/office/powerpoint/2010/main" val="3011101579"/>
      </p:ext>
    </p:extLst>
  </p:cSld>
  <p:clrMap bg1="lt1" tx1="dk1" bg2="lt2" tx2="dk2" accent1="accent1" accent2="accent2" accent3="accent3" accent4="accent4" accent5="accent5" accent6="accent6" hlink="hlink" folHlink="folHlink"/>
  <p:sldLayoutIdLst>
    <p:sldLayoutId id="2147483725" r:id="rId1"/>
    <p:sldLayoutId id="2147483740" r:id="rId2"/>
    <p:sldLayoutId id="2147483742" r:id="rId3"/>
    <p:sldLayoutId id="2147483754" r:id="rId4"/>
    <p:sldLayoutId id="2147483743" r:id="rId5"/>
    <p:sldLayoutId id="2147483755" r:id="rId6"/>
    <p:sldLayoutId id="2147483767" r:id="rId7"/>
    <p:sldLayoutId id="2147483744" r:id="rId8"/>
    <p:sldLayoutId id="2147483756" r:id="rId9"/>
    <p:sldLayoutId id="2147483745" r:id="rId10"/>
    <p:sldLayoutId id="2147483757" r:id="rId11"/>
    <p:sldLayoutId id="2147483746" r:id="rId12"/>
    <p:sldLayoutId id="2147483758" r:id="rId13"/>
    <p:sldLayoutId id="2147483747" r:id="rId14"/>
    <p:sldLayoutId id="2147483759" r:id="rId15"/>
    <p:sldLayoutId id="2147483748" r:id="rId16"/>
    <p:sldLayoutId id="2147483760" r:id="rId17"/>
    <p:sldLayoutId id="2147483749" r:id="rId18"/>
    <p:sldLayoutId id="2147483761" r:id="rId19"/>
    <p:sldLayoutId id="2147483750" r:id="rId20"/>
    <p:sldLayoutId id="2147483762" r:id="rId21"/>
    <p:sldLayoutId id="2147483751" r:id="rId22"/>
    <p:sldLayoutId id="2147483763" r:id="rId23"/>
    <p:sldLayoutId id="2147483752" r:id="rId24"/>
    <p:sldLayoutId id="2147483764" r:id="rId25"/>
    <p:sldLayoutId id="2147483768" r:id="rId26"/>
    <p:sldLayoutId id="2147483786" r:id="rId27"/>
    <p:sldLayoutId id="2147483787" r:id="rId28"/>
    <p:sldLayoutId id="2147483790" r:id="rId29"/>
    <p:sldLayoutId id="2147483765" r:id="rId30"/>
    <p:sldLayoutId id="2147483766" r:id="rId31"/>
    <p:sldLayoutId id="2147483769" r:id="rId32"/>
    <p:sldLayoutId id="2147483789" r:id="rId33"/>
    <p:sldLayoutId id="2147483791" r:id="rId34"/>
    <p:sldLayoutId id="2147483792" r:id="rId35"/>
    <p:sldLayoutId id="2147483793" r:id="rId36"/>
    <p:sldLayoutId id="2147483794" r:id="rId37"/>
    <p:sldLayoutId id="2147483795" r:id="rId38"/>
    <p:sldLayoutId id="2147483796" r:id="rId39"/>
    <p:sldLayoutId id="2147483797" r:id="rId40"/>
    <p:sldLayoutId id="2147483798" r:id="rId41"/>
    <p:sldLayoutId id="2147483799" r:id="rId42"/>
    <p:sldLayoutId id="2147483800" r:id="rId43"/>
    <p:sldLayoutId id="2147483801" r:id="rId44"/>
    <p:sldLayoutId id="2147483802" r:id="rId45"/>
    <p:sldLayoutId id="2147483803" r:id="rId46"/>
    <p:sldLayoutId id="2147483804" r:id="rId47"/>
    <p:sldLayoutId id="2147483805" r:id="rId48"/>
    <p:sldLayoutId id="2147483806" r:id="rId49"/>
    <p:sldLayoutId id="2147483807" r:id="rId50"/>
  </p:sldLayoutIdLst>
  <p:hf hdr="0" ftr="0" dt="0"/>
  <p:txStyles>
    <p:titleStyle>
      <a:lvl1pPr algn="l" defTabSz="914400" rtl="0" eaLnBrk="1" latinLnBrk="0" hangingPunct="1">
        <a:lnSpc>
          <a:spcPct val="85000"/>
        </a:lnSpc>
        <a:spcBef>
          <a:spcPct val="0"/>
        </a:spcBef>
        <a:buNone/>
        <a:defRPr sz="3200" kern="1200">
          <a:solidFill>
            <a:schemeClr val="tx1"/>
          </a:solidFill>
          <a:latin typeface="+mj-lt"/>
          <a:ea typeface="+mj-ea"/>
          <a:cs typeface="+mj-cs"/>
        </a:defRPr>
      </a:lvl1pPr>
    </p:titleStyle>
    <p:bodyStyle>
      <a:lvl1pPr marL="0" indent="0" algn="l" defTabSz="914400" rtl="0" eaLnBrk="1" latinLnBrk="0" hangingPunct="1">
        <a:lnSpc>
          <a:spcPct val="100000"/>
        </a:lnSpc>
        <a:spcBef>
          <a:spcPts val="0"/>
        </a:spcBef>
        <a:spcAft>
          <a:spcPts val="1200"/>
        </a:spcAft>
        <a:buFont typeface="Arial" panose="020B0604020202020204" pitchFamily="34" charset="0"/>
        <a:buNone/>
        <a:defRPr sz="1800" b="1" kern="1200">
          <a:solidFill>
            <a:schemeClr val="accent1"/>
          </a:solidFill>
          <a:latin typeface="+mn-lt"/>
          <a:ea typeface="+mn-ea"/>
          <a:cs typeface="+mn-cs"/>
        </a:defRPr>
      </a:lvl1pPr>
      <a:lvl2pPr marL="0" indent="0" algn="l" defTabSz="914400" rtl="0" eaLnBrk="1" latinLnBrk="0" hangingPunct="1">
        <a:lnSpc>
          <a:spcPct val="100000"/>
        </a:lnSpc>
        <a:spcBef>
          <a:spcPts val="0"/>
        </a:spcBef>
        <a:spcAft>
          <a:spcPts val="600"/>
        </a:spcAft>
        <a:buFont typeface="Arial" panose="020B0604020202020204" pitchFamily="34" charset="0"/>
        <a:buNone/>
        <a:defRPr sz="1600" kern="1200">
          <a:solidFill>
            <a:schemeClr val="tx1"/>
          </a:solidFill>
          <a:latin typeface="+mn-lt"/>
          <a:ea typeface="+mn-ea"/>
          <a:cs typeface="+mn-cs"/>
        </a:defRPr>
      </a:lvl2pPr>
      <a:lvl3pPr marL="180975" indent="-180975" algn="l" defTabSz="914400" rtl="0" eaLnBrk="1" latinLnBrk="0" hangingPunct="1">
        <a:lnSpc>
          <a:spcPct val="100000"/>
        </a:lnSpc>
        <a:spcBef>
          <a:spcPts val="0"/>
        </a:spcBef>
        <a:spcAft>
          <a:spcPts val="600"/>
        </a:spcAft>
        <a:buFont typeface="Arial" panose="020B0604020202020204" pitchFamily="34" charset="0"/>
        <a:buChar char="•"/>
        <a:defRPr sz="1600" kern="1200">
          <a:solidFill>
            <a:schemeClr val="tx1"/>
          </a:solidFill>
          <a:latin typeface="+mn-lt"/>
          <a:ea typeface="+mn-ea"/>
          <a:cs typeface="+mn-cs"/>
        </a:defRPr>
      </a:lvl3pPr>
      <a:lvl4pPr marL="361950" indent="-180975" algn="l" defTabSz="914400" rtl="0" eaLnBrk="1" latinLnBrk="0" hangingPunct="1">
        <a:lnSpc>
          <a:spcPct val="100000"/>
        </a:lnSpc>
        <a:spcBef>
          <a:spcPts val="0"/>
        </a:spcBef>
        <a:spcAft>
          <a:spcPts val="600"/>
        </a:spcAft>
        <a:buFont typeface="Arial" panose="020B0604020202020204" pitchFamily="34" charset="0"/>
        <a:buChar char="–"/>
        <a:defRPr sz="1600" kern="1200">
          <a:solidFill>
            <a:schemeClr val="tx1"/>
          </a:solidFill>
          <a:latin typeface="+mn-lt"/>
          <a:ea typeface="+mn-ea"/>
          <a:cs typeface="+mn-cs"/>
        </a:defRPr>
      </a:lvl4pPr>
      <a:lvl5pPr marL="548640" indent="-180975" algn="l" defTabSz="914400" rtl="0" eaLnBrk="1" latinLnBrk="0" hangingPunct="1">
        <a:lnSpc>
          <a:spcPct val="100000"/>
        </a:lnSpc>
        <a:spcBef>
          <a:spcPts val="0"/>
        </a:spcBef>
        <a:spcAft>
          <a:spcPts val="600"/>
        </a:spcAft>
        <a:buFont typeface="Arial" panose="020B0604020202020204" pitchFamily="34" charset="0"/>
        <a:buChar char="•"/>
        <a:defRPr sz="1600" kern="1200">
          <a:solidFill>
            <a:schemeClr val="tx1"/>
          </a:solidFill>
          <a:latin typeface="+mn-lt"/>
          <a:ea typeface="+mn-ea"/>
          <a:cs typeface="+mn-cs"/>
        </a:defRPr>
      </a:lvl5pPr>
      <a:lvl6pPr marL="731520" indent="-182880" algn="l" defTabSz="914400" rtl="0" eaLnBrk="1" latinLnBrk="0" hangingPunct="1">
        <a:lnSpc>
          <a:spcPct val="100000"/>
        </a:lnSpc>
        <a:spcBef>
          <a:spcPts val="0"/>
        </a:spcBef>
        <a:spcAft>
          <a:spcPts val="600"/>
        </a:spcAft>
        <a:buFont typeface="Arial" panose="020B0604020202020204" pitchFamily="34" charset="0"/>
        <a:buChar char="–"/>
        <a:defRPr sz="1600" kern="1200">
          <a:solidFill>
            <a:schemeClr val="tx1"/>
          </a:solidFill>
          <a:latin typeface="+mn-lt"/>
          <a:ea typeface="+mn-ea"/>
          <a:cs typeface="+mn-cs"/>
        </a:defRPr>
      </a:lvl6pPr>
      <a:lvl7pPr marL="914400" indent="-182880" algn="l" defTabSz="914400" rtl="0" eaLnBrk="1" latinLnBrk="0" hangingPunct="1">
        <a:lnSpc>
          <a:spcPct val="100000"/>
        </a:lnSpc>
        <a:spcBef>
          <a:spcPts val="0"/>
        </a:spcBef>
        <a:spcAft>
          <a:spcPts val="600"/>
        </a:spcAft>
        <a:buFont typeface="Arial" panose="020B0604020202020204" pitchFamily="34" charset="0"/>
        <a:buChar char="•"/>
        <a:defRPr sz="1600" kern="1200">
          <a:solidFill>
            <a:schemeClr val="tx1"/>
          </a:solidFill>
          <a:latin typeface="+mn-lt"/>
          <a:ea typeface="+mn-ea"/>
          <a:cs typeface="+mn-cs"/>
        </a:defRPr>
      </a:lvl7pPr>
      <a:lvl8pPr marL="1097280" indent="-182880" algn="l" defTabSz="914400" rtl="0" eaLnBrk="1" latinLnBrk="0" hangingPunct="1">
        <a:lnSpc>
          <a:spcPct val="100000"/>
        </a:lnSpc>
        <a:spcBef>
          <a:spcPts val="0"/>
        </a:spcBef>
        <a:spcAft>
          <a:spcPts val="600"/>
        </a:spcAft>
        <a:buFont typeface="Arial" panose="020B0604020202020204" pitchFamily="34" charset="0"/>
        <a:buChar char="–"/>
        <a:defRPr sz="1600" kern="1200">
          <a:solidFill>
            <a:schemeClr val="tx1"/>
          </a:solidFill>
          <a:latin typeface="+mn-lt"/>
          <a:ea typeface="+mn-ea"/>
          <a:cs typeface="+mn-cs"/>
        </a:defRPr>
      </a:lvl8pPr>
      <a:lvl9pPr marL="1280160" indent="-182880" algn="l" defTabSz="914400" rtl="0" eaLnBrk="1" latinLnBrk="0" hangingPunct="1">
        <a:lnSpc>
          <a:spcPct val="100000"/>
        </a:lnSpc>
        <a:spcBef>
          <a:spcPts val="0"/>
        </a:spcBef>
        <a:spcAft>
          <a:spcPts val="600"/>
        </a:spcAft>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600" kern="1200">
          <a:solidFill>
            <a:schemeClr val="tx1"/>
          </a:solidFill>
          <a:latin typeface="+mn-lt"/>
          <a:ea typeface="+mn-ea"/>
          <a:cs typeface="+mn-cs"/>
        </a:defRPr>
      </a:lvl1pPr>
      <a:lvl2pPr marL="457200" algn="l" defTabSz="914400" rtl="0" eaLnBrk="1" latinLnBrk="0" hangingPunct="1">
        <a:defRPr sz="1600" kern="1200">
          <a:solidFill>
            <a:schemeClr val="tx1"/>
          </a:solidFill>
          <a:latin typeface="+mn-lt"/>
          <a:ea typeface="+mn-ea"/>
          <a:cs typeface="+mn-cs"/>
        </a:defRPr>
      </a:lvl2pPr>
      <a:lvl3pPr marL="914400" algn="l" defTabSz="914400" rtl="0" eaLnBrk="1" latinLnBrk="0" hangingPunct="1">
        <a:defRPr sz="1600" kern="1200">
          <a:solidFill>
            <a:schemeClr val="tx1"/>
          </a:solidFill>
          <a:latin typeface="+mn-lt"/>
          <a:ea typeface="+mn-ea"/>
          <a:cs typeface="+mn-cs"/>
        </a:defRPr>
      </a:lvl3pPr>
      <a:lvl4pPr marL="1371600" algn="l" defTabSz="914400" rtl="0" eaLnBrk="1" latinLnBrk="0" hangingPunct="1">
        <a:defRPr sz="1600" kern="1200">
          <a:solidFill>
            <a:schemeClr val="tx1"/>
          </a:solidFill>
          <a:latin typeface="+mn-lt"/>
          <a:ea typeface="+mn-ea"/>
          <a:cs typeface="+mn-cs"/>
        </a:defRPr>
      </a:lvl4pPr>
      <a:lvl5pPr marL="1828800" algn="l" defTabSz="914400" rtl="0" eaLnBrk="1" latinLnBrk="0" hangingPunct="1">
        <a:defRPr sz="1600" kern="1200">
          <a:solidFill>
            <a:schemeClr val="tx1"/>
          </a:solidFill>
          <a:latin typeface="+mn-lt"/>
          <a:ea typeface="+mn-ea"/>
          <a:cs typeface="+mn-cs"/>
        </a:defRPr>
      </a:lvl5pPr>
      <a:lvl6pPr marL="2286000" algn="l" defTabSz="914400" rtl="0" eaLnBrk="1" latinLnBrk="0" hangingPunct="1">
        <a:defRPr sz="1600" kern="1200">
          <a:solidFill>
            <a:schemeClr val="tx1"/>
          </a:solidFill>
          <a:latin typeface="+mn-lt"/>
          <a:ea typeface="+mn-ea"/>
          <a:cs typeface="+mn-cs"/>
        </a:defRPr>
      </a:lvl6pPr>
      <a:lvl7pPr marL="2743200" algn="l" defTabSz="914400" rtl="0" eaLnBrk="1" latinLnBrk="0" hangingPunct="1">
        <a:defRPr sz="1600" kern="1200">
          <a:solidFill>
            <a:schemeClr val="tx1"/>
          </a:solidFill>
          <a:latin typeface="+mn-lt"/>
          <a:ea typeface="+mn-ea"/>
          <a:cs typeface="+mn-cs"/>
        </a:defRPr>
      </a:lvl7pPr>
      <a:lvl8pPr marL="3200400" algn="l" defTabSz="914400" rtl="0" eaLnBrk="1" latinLnBrk="0" hangingPunct="1">
        <a:defRPr sz="1600" kern="1200">
          <a:solidFill>
            <a:schemeClr val="tx1"/>
          </a:solidFill>
          <a:latin typeface="+mn-lt"/>
          <a:ea typeface="+mn-ea"/>
          <a:cs typeface="+mn-cs"/>
        </a:defRPr>
      </a:lvl8pPr>
      <a:lvl9pPr marL="3657600" algn="l" defTabSz="914400" rtl="0" eaLnBrk="1" latinLnBrk="0" hangingPunct="1">
        <a:defRPr sz="1600" kern="1200">
          <a:solidFill>
            <a:schemeClr val="tx1"/>
          </a:solidFill>
          <a:latin typeface="+mn-lt"/>
          <a:ea typeface="+mn-ea"/>
          <a:cs typeface="+mn-cs"/>
        </a:defRPr>
      </a:lvl9pPr>
    </p:otherStyle>
  </p:txStyles>
  <p:extLst>
    <p:ext uri="{27BBF7A9-308A-43DC-89C8-2F10F3537804}">
      <p15:sldGuideLst xmlns:p15="http://schemas.microsoft.com/office/powerpoint/2012/main">
        <p15:guide id="0" pos="2880" userDrawn="1">
          <p15:clr>
            <a:srgbClr val="F26B43"/>
          </p15:clr>
        </p15:guide>
        <p15:guide id="1" pos="209" userDrawn="1">
          <p15:clr>
            <a:srgbClr val="F26B43"/>
          </p15:clr>
        </p15:guide>
        <p15:guide id="2" pos="5551" userDrawn="1">
          <p15:clr>
            <a:srgbClr val="F26B43"/>
          </p15:clr>
        </p15:guide>
        <p15:guide id="3" pos="2965" userDrawn="1">
          <p15:clr>
            <a:srgbClr val="F26B43"/>
          </p15:clr>
        </p15:guide>
        <p15:guide id="4" pos="2795" userDrawn="1">
          <p15:clr>
            <a:srgbClr val="F26B43"/>
          </p15:clr>
        </p15:guide>
        <p15:guide id="5" orient="horz" pos="3888" userDrawn="1">
          <p15:clr>
            <a:srgbClr val="F26B43"/>
          </p15:clr>
        </p15:guide>
        <p15:guide id="6" pos="2045" userDrawn="1">
          <p15:clr>
            <a:srgbClr val="F26B43"/>
          </p15:clr>
        </p15:guide>
        <p15:guide id="7" pos="1877" userDrawn="1">
          <p15:clr>
            <a:srgbClr val="F26B43"/>
          </p15:clr>
        </p15:guide>
        <p15:guide id="8" pos="3714" userDrawn="1">
          <p15:clr>
            <a:srgbClr val="F26B43"/>
          </p15:clr>
        </p15:guide>
        <p15:guide id="9" pos="3883" userDrawn="1">
          <p15:clr>
            <a:srgbClr val="F26B43"/>
          </p15:clr>
        </p15:guide>
        <p15:guide id="10" orient="horz" pos="2160" userDrawn="1">
          <p15:clr>
            <a:srgbClr val="F26B43"/>
          </p15:clr>
        </p15:guide>
        <p15:guide id="11" orient="horz" pos="1325" userDrawn="1">
          <p15:clr>
            <a:srgbClr val="F26B43"/>
          </p15:clr>
        </p15:guide>
        <p15:guide id="12" orient="horz" pos="1146" userDrawn="1">
          <p15:clr>
            <a:srgbClr val="F26B43"/>
          </p15:clr>
        </p15:guide>
        <p15:guide id="13" orient="horz" pos="27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5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33.xml"/><Relationship Id="rId1" Type="http://schemas.openxmlformats.org/officeDocument/2006/relationships/tags" Target="../tags/tag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Placeholder 9">
            <a:extLst>
              <a:ext uri="{FF2B5EF4-FFF2-40B4-BE49-F238E27FC236}">
                <a16:creationId xmlns:a16="http://schemas.microsoft.com/office/drawing/2014/main" id="{4946B0EA-53BF-2941-A0F8-84725F81957B}"/>
              </a:ext>
            </a:extLst>
          </p:cNvPr>
          <p:cNvPicPr>
            <a:picLocks noGrp="1" noChangeAspect="1"/>
          </p:cNvPicPr>
          <p:nvPr>
            <p:ph type="pic" sz="quarter" idx="10"/>
          </p:nvPr>
        </p:nvPicPr>
        <p:blipFill rotWithShape="1">
          <a:blip r:embed="rId3"/>
          <a:srcRect l="30626" r="46888"/>
          <a:stretch/>
        </p:blipFill>
        <p:spPr>
          <a:xfrm>
            <a:off x="7926000" y="0"/>
            <a:ext cx="2742000" cy="6858000"/>
          </a:xfrm>
        </p:spPr>
      </p:pic>
      <p:sp>
        <p:nvSpPr>
          <p:cNvPr id="2" name="Title 1"/>
          <p:cNvSpPr>
            <a:spLocks noGrp="1"/>
          </p:cNvSpPr>
          <p:nvPr>
            <p:ph type="ctrTitle"/>
          </p:nvPr>
        </p:nvSpPr>
        <p:spPr>
          <a:xfrm>
            <a:off x="332184" y="1097764"/>
            <a:ext cx="6197405" cy="2865550"/>
          </a:xfrm>
        </p:spPr>
        <p:txBody>
          <a:bodyPr>
            <a:normAutofit fontScale="90000"/>
          </a:bodyPr>
          <a:lstStyle/>
          <a:p>
            <a:r>
              <a:rPr lang="en-US" dirty="0"/>
              <a:t>Overview of Renewable Energy Landscape in SAARC </a:t>
            </a:r>
            <a:br>
              <a:rPr lang="en-US" dirty="0"/>
            </a:br>
            <a:endParaRPr lang="en-US" dirty="0"/>
          </a:p>
        </p:txBody>
      </p:sp>
      <p:sp>
        <p:nvSpPr>
          <p:cNvPr id="3" name="Subtitle 2"/>
          <p:cNvSpPr>
            <a:spLocks noGrp="1"/>
          </p:cNvSpPr>
          <p:nvPr>
            <p:ph type="subTitle" idx="1"/>
          </p:nvPr>
        </p:nvSpPr>
        <p:spPr/>
        <p:txBody>
          <a:bodyPr/>
          <a:lstStyle/>
          <a:p>
            <a:r>
              <a:rPr lang="en-US" dirty="0"/>
              <a:t>February 2020</a:t>
            </a:r>
          </a:p>
        </p:txBody>
      </p:sp>
    </p:spTree>
    <p:extLst>
      <p:ext uri="{BB962C8B-B14F-4D97-AF65-F5344CB8AC3E}">
        <p14:creationId xmlns:p14="http://schemas.microsoft.com/office/powerpoint/2010/main" val="25290674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2185" y="432001"/>
            <a:ext cx="8479631" cy="622099"/>
          </a:xfrm>
        </p:spPr>
        <p:txBody>
          <a:bodyPr>
            <a:normAutofit fontScale="90000"/>
          </a:bodyPr>
          <a:lstStyle/>
          <a:p>
            <a:r>
              <a:rPr lang="en-US" sz="3600" dirty="0"/>
              <a:t>The Future Outlook</a:t>
            </a:r>
            <a:br>
              <a:rPr lang="en-US" b="1" i="1" dirty="0"/>
            </a:br>
            <a:br>
              <a:rPr lang="en-US" b="1" i="1" dirty="0"/>
            </a:br>
            <a:br>
              <a:rPr lang="en-US" b="1" i="1" dirty="0"/>
            </a:br>
            <a:endParaRPr lang="en-US" dirty="0"/>
          </a:p>
        </p:txBody>
      </p:sp>
      <p:sp>
        <p:nvSpPr>
          <p:cNvPr id="4" name="Rectangle 1">
            <a:extLst>
              <a:ext uri="{FF2B5EF4-FFF2-40B4-BE49-F238E27FC236}">
                <a16:creationId xmlns:a16="http://schemas.microsoft.com/office/drawing/2014/main" id="{B48B88B3-2D0E-466E-B52D-3C5FE68D17FA}"/>
              </a:ext>
            </a:extLst>
          </p:cNvPr>
          <p:cNvSpPr>
            <a:spLocks noChangeArrowheads="1"/>
          </p:cNvSpPr>
          <p:nvPr/>
        </p:nvSpPr>
        <p:spPr bwMode="auto">
          <a:xfrm>
            <a:off x="1439863" y="28876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800" b="0" i="0" u="none" strike="noStrike" cap="none" normalizeH="0" baseline="0">
                <a:ln>
                  <a:noFill/>
                </a:ln>
                <a:solidFill>
                  <a:schemeClr val="tx1"/>
                </a:solidFill>
                <a:effectLst/>
                <a:latin typeface="Arial" panose="020B0604020202020204" pitchFamily="34" charset="0"/>
              </a:rPr>
            </a:b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7" name="Rectangle 6">
            <a:extLst>
              <a:ext uri="{FF2B5EF4-FFF2-40B4-BE49-F238E27FC236}">
                <a16:creationId xmlns:a16="http://schemas.microsoft.com/office/drawing/2014/main" id="{65ED012E-B84E-45F2-8ACB-9C25C14C0BCB}"/>
              </a:ext>
            </a:extLst>
          </p:cNvPr>
          <p:cNvSpPr/>
          <p:nvPr/>
        </p:nvSpPr>
        <p:spPr>
          <a:xfrm>
            <a:off x="332184" y="871818"/>
            <a:ext cx="8479632" cy="954107"/>
          </a:xfrm>
          <a:prstGeom prst="rect">
            <a:avLst/>
          </a:prstGeom>
          <a:noFill/>
          <a:ln w="19050">
            <a:solidFill>
              <a:schemeClr val="tx1"/>
            </a:solidFill>
          </a:ln>
        </p:spPr>
        <p:txBody>
          <a:bodyPr wrap="square">
            <a:spAutoFit/>
          </a:bodyPr>
          <a:lstStyle/>
          <a:p>
            <a:pPr marL="285750" indent="-285750">
              <a:buFont typeface="Arial" panose="020B0604020202020204" pitchFamily="34" charset="0"/>
              <a:buChar char="•"/>
            </a:pPr>
            <a:r>
              <a:rPr lang="en-US" sz="1400" dirty="0"/>
              <a:t>Each SAARC country has a renewable energy target to which all the renewable energy programs are aligned</a:t>
            </a:r>
          </a:p>
          <a:p>
            <a:pPr marL="285750" indent="-285750">
              <a:buFont typeface="Arial" panose="020B0604020202020204" pitchFamily="34" charset="0"/>
              <a:buChar char="•"/>
            </a:pPr>
            <a:r>
              <a:rPr lang="en-US" sz="1400" dirty="0"/>
              <a:t>These targets are ambitious and are being regularly tracked by the countries and other international bodies like World Bank</a:t>
            </a:r>
          </a:p>
        </p:txBody>
      </p:sp>
      <p:graphicFrame>
        <p:nvGraphicFramePr>
          <p:cNvPr id="3" name="Table 2">
            <a:extLst>
              <a:ext uri="{FF2B5EF4-FFF2-40B4-BE49-F238E27FC236}">
                <a16:creationId xmlns:a16="http://schemas.microsoft.com/office/drawing/2014/main" id="{F54C0E8D-249E-4512-868B-0099FF95DAEA}"/>
              </a:ext>
            </a:extLst>
          </p:cNvPr>
          <p:cNvGraphicFramePr>
            <a:graphicFrameLocks noGrp="1"/>
          </p:cNvGraphicFramePr>
          <p:nvPr>
            <p:extLst>
              <p:ext uri="{D42A27DB-BD31-4B8C-83A1-F6EECF244321}">
                <p14:modId xmlns:p14="http://schemas.microsoft.com/office/powerpoint/2010/main" val="3886554146"/>
              </p:ext>
            </p:extLst>
          </p:nvPr>
        </p:nvGraphicFramePr>
        <p:xfrm>
          <a:off x="332185" y="1982221"/>
          <a:ext cx="8479632" cy="3479607"/>
        </p:xfrm>
        <a:graphic>
          <a:graphicData uri="http://schemas.openxmlformats.org/drawingml/2006/table">
            <a:tbl>
              <a:tblPr firstRow="1" firstCol="1" bandRow="1">
                <a:tableStyleId>{93296810-A885-4BE3-A3E7-6D5BEEA58F35}</a:tableStyleId>
              </a:tblPr>
              <a:tblGrid>
                <a:gridCol w="1084492">
                  <a:extLst>
                    <a:ext uri="{9D8B030D-6E8A-4147-A177-3AD203B41FA5}">
                      <a16:colId xmlns:a16="http://schemas.microsoft.com/office/drawing/2014/main" val="2201224736"/>
                    </a:ext>
                  </a:extLst>
                </a:gridCol>
                <a:gridCol w="4108361">
                  <a:extLst>
                    <a:ext uri="{9D8B030D-6E8A-4147-A177-3AD203B41FA5}">
                      <a16:colId xmlns:a16="http://schemas.microsoft.com/office/drawing/2014/main" val="1757083401"/>
                    </a:ext>
                  </a:extLst>
                </a:gridCol>
                <a:gridCol w="3286779">
                  <a:extLst>
                    <a:ext uri="{9D8B030D-6E8A-4147-A177-3AD203B41FA5}">
                      <a16:colId xmlns:a16="http://schemas.microsoft.com/office/drawing/2014/main" val="445066404"/>
                    </a:ext>
                  </a:extLst>
                </a:gridCol>
              </a:tblGrid>
              <a:tr h="416037">
                <a:tc>
                  <a:txBody>
                    <a:bodyPr/>
                    <a:lstStyle/>
                    <a:p>
                      <a:pPr marL="0" marR="0" algn="ctr">
                        <a:spcBef>
                          <a:spcPts val="500"/>
                        </a:spcBef>
                        <a:spcAft>
                          <a:spcPts val="500"/>
                        </a:spcAft>
                      </a:pPr>
                      <a:r>
                        <a:rPr lang="en-US" sz="1200" dirty="0">
                          <a:effectLst/>
                        </a:rPr>
                        <a:t>Country</a:t>
                      </a:r>
                      <a:endParaRPr lang="en-US" sz="1200" dirty="0">
                        <a:effectLst/>
                        <a:latin typeface="Georgia" panose="02040502050405020303" pitchFamily="18" charset="0"/>
                        <a:ea typeface="Georgia" panose="02040502050405020303" pitchFamily="18" charset="0"/>
                        <a:cs typeface="Times New Roman" panose="02020603050405020304" pitchFamily="18" charset="0"/>
                      </a:endParaRPr>
                    </a:p>
                  </a:txBody>
                  <a:tcPr marL="51171" marR="51171" marT="32037" marB="32037" anchor="ctr">
                    <a:solidFill>
                      <a:schemeClr val="accent1"/>
                    </a:solidFill>
                  </a:tcPr>
                </a:tc>
                <a:tc>
                  <a:txBody>
                    <a:bodyPr/>
                    <a:lstStyle/>
                    <a:p>
                      <a:pPr marL="0" marR="0" algn="ctr">
                        <a:spcBef>
                          <a:spcPts val="500"/>
                        </a:spcBef>
                        <a:spcAft>
                          <a:spcPts val="500"/>
                        </a:spcAft>
                      </a:pPr>
                      <a:r>
                        <a:rPr lang="en-US" sz="1200" dirty="0">
                          <a:effectLst/>
                        </a:rPr>
                        <a:t>Target(By year)</a:t>
                      </a:r>
                      <a:endParaRPr lang="en-US" sz="1200" dirty="0">
                        <a:effectLst/>
                        <a:latin typeface="Georgia" panose="02040502050405020303" pitchFamily="18" charset="0"/>
                        <a:ea typeface="Georgia" panose="02040502050405020303" pitchFamily="18" charset="0"/>
                        <a:cs typeface="Times New Roman" panose="02020603050405020304" pitchFamily="18" charset="0"/>
                      </a:endParaRPr>
                    </a:p>
                  </a:txBody>
                  <a:tcPr marL="51171" marR="51171" marT="32037" marB="32037" anchor="ctr">
                    <a:solidFill>
                      <a:schemeClr val="accent1"/>
                    </a:solidFill>
                  </a:tcPr>
                </a:tc>
                <a:tc>
                  <a:txBody>
                    <a:bodyPr/>
                    <a:lstStyle/>
                    <a:p>
                      <a:pPr marL="0" marR="0" algn="ctr">
                        <a:spcBef>
                          <a:spcPts val="500"/>
                        </a:spcBef>
                        <a:spcAft>
                          <a:spcPts val="500"/>
                        </a:spcAft>
                      </a:pPr>
                      <a:r>
                        <a:rPr lang="en-US" sz="1200" dirty="0">
                          <a:effectLst/>
                        </a:rPr>
                        <a:t>Target(By Technology)</a:t>
                      </a:r>
                      <a:endParaRPr lang="en-US" sz="1200" dirty="0">
                        <a:effectLst/>
                        <a:latin typeface="Georgia" panose="02040502050405020303" pitchFamily="18" charset="0"/>
                        <a:ea typeface="Georgia" panose="02040502050405020303" pitchFamily="18" charset="0"/>
                        <a:cs typeface="Times New Roman" panose="02020603050405020304" pitchFamily="18" charset="0"/>
                      </a:endParaRPr>
                    </a:p>
                  </a:txBody>
                  <a:tcPr marL="51171" marR="51171" marT="32037" marB="32037" anchor="ctr">
                    <a:solidFill>
                      <a:schemeClr val="accent1"/>
                    </a:solidFill>
                  </a:tcPr>
                </a:tc>
                <a:extLst>
                  <a:ext uri="{0D108BD9-81ED-4DB2-BD59-A6C34878D82A}">
                    <a16:rowId xmlns:a16="http://schemas.microsoft.com/office/drawing/2014/main" val="2241792642"/>
                  </a:ext>
                </a:extLst>
              </a:tr>
              <a:tr h="356236">
                <a:tc>
                  <a:txBody>
                    <a:bodyPr/>
                    <a:lstStyle/>
                    <a:p>
                      <a:pPr marL="0" marR="0" algn="ctr">
                        <a:spcBef>
                          <a:spcPts val="500"/>
                        </a:spcBef>
                        <a:spcAft>
                          <a:spcPts val="500"/>
                        </a:spcAft>
                      </a:pPr>
                      <a:r>
                        <a:rPr lang="en-US" sz="1200" dirty="0">
                          <a:effectLst/>
                        </a:rPr>
                        <a:t>Afghanistan</a:t>
                      </a:r>
                      <a:endParaRPr lang="en-US" sz="1200" dirty="0">
                        <a:effectLst/>
                        <a:latin typeface="Georgia" panose="02040502050405020303" pitchFamily="18" charset="0"/>
                        <a:ea typeface="Georgia" panose="02040502050405020303" pitchFamily="18" charset="0"/>
                        <a:cs typeface="Times New Roman" panose="02020603050405020304" pitchFamily="18" charset="0"/>
                      </a:endParaRPr>
                    </a:p>
                  </a:txBody>
                  <a:tcPr marL="51171" marR="51171" marT="32037" marB="32037" anchor="ctr">
                    <a:solidFill>
                      <a:schemeClr val="accent1"/>
                    </a:solidFill>
                  </a:tcPr>
                </a:tc>
                <a:tc>
                  <a:txBody>
                    <a:bodyPr/>
                    <a:lstStyle/>
                    <a:p>
                      <a:pPr marL="342900" marR="0" lvl="0" indent="-342900">
                        <a:spcBef>
                          <a:spcPts val="0"/>
                        </a:spcBef>
                        <a:spcAft>
                          <a:spcPts val="0"/>
                        </a:spcAft>
                        <a:buFont typeface="Symbol" panose="05050102010706020507" pitchFamily="18" charset="2"/>
                        <a:buChar char=""/>
                      </a:pPr>
                      <a:r>
                        <a:rPr lang="en-US" sz="1200" dirty="0">
                          <a:effectLst/>
                        </a:rPr>
                        <a:t>By 2032: 10% of total energy mix to be from renewable energy (350-450 MW of Renewable Energy)</a:t>
                      </a:r>
                      <a:endParaRPr lang="en-US" sz="1200" dirty="0">
                        <a:effectLst/>
                        <a:latin typeface="Georgia" panose="02040502050405020303" pitchFamily="18" charset="0"/>
                      </a:endParaRPr>
                    </a:p>
                  </a:txBody>
                  <a:tcPr marL="51171" marR="51171" marT="32037" marB="32037" anchor="ctr"/>
                </a:tc>
                <a:tc>
                  <a:txBody>
                    <a:bodyPr/>
                    <a:lstStyle/>
                    <a:p>
                      <a:pPr marL="0" marR="0" algn="ctr">
                        <a:spcBef>
                          <a:spcPts val="0"/>
                        </a:spcBef>
                        <a:spcAft>
                          <a:spcPts val="0"/>
                        </a:spcAft>
                      </a:pPr>
                      <a:r>
                        <a:rPr lang="en-US" sz="1200">
                          <a:effectLst/>
                        </a:rPr>
                        <a:t>-</a:t>
                      </a:r>
                      <a:endParaRPr lang="en-US" sz="1200">
                        <a:effectLst/>
                        <a:latin typeface="Georgia" panose="02040502050405020303" pitchFamily="18" charset="0"/>
                      </a:endParaRPr>
                    </a:p>
                  </a:txBody>
                  <a:tcPr marL="51171" marR="51171" marT="32037" marB="32037" anchor="ctr"/>
                </a:tc>
                <a:extLst>
                  <a:ext uri="{0D108BD9-81ED-4DB2-BD59-A6C34878D82A}">
                    <a16:rowId xmlns:a16="http://schemas.microsoft.com/office/drawing/2014/main" val="2403647927"/>
                  </a:ext>
                </a:extLst>
              </a:tr>
              <a:tr h="460999">
                <a:tc>
                  <a:txBody>
                    <a:bodyPr/>
                    <a:lstStyle/>
                    <a:p>
                      <a:pPr marL="0" marR="0" algn="ctr">
                        <a:spcBef>
                          <a:spcPts val="500"/>
                        </a:spcBef>
                        <a:spcAft>
                          <a:spcPts val="500"/>
                        </a:spcAft>
                      </a:pPr>
                      <a:r>
                        <a:rPr lang="en-US" sz="1200" dirty="0">
                          <a:effectLst/>
                        </a:rPr>
                        <a:t>Bhutan</a:t>
                      </a:r>
                      <a:endParaRPr lang="en-US" sz="1200" dirty="0">
                        <a:effectLst/>
                        <a:latin typeface="Georgia" panose="02040502050405020303" pitchFamily="18" charset="0"/>
                        <a:ea typeface="Georgia" panose="02040502050405020303" pitchFamily="18" charset="0"/>
                        <a:cs typeface="Times New Roman" panose="02020603050405020304" pitchFamily="18" charset="0"/>
                      </a:endParaRPr>
                    </a:p>
                  </a:txBody>
                  <a:tcPr marL="51171" marR="51171" marT="32037" marB="32037" anchor="ctr">
                    <a:solidFill>
                      <a:schemeClr val="accent1"/>
                    </a:solidFill>
                  </a:tcPr>
                </a:tc>
                <a:tc>
                  <a:txBody>
                    <a:bodyPr/>
                    <a:lstStyle/>
                    <a:p>
                      <a:pPr marL="342900" marR="0" lvl="0" indent="-342900">
                        <a:spcBef>
                          <a:spcPts val="0"/>
                        </a:spcBef>
                        <a:spcAft>
                          <a:spcPts val="0"/>
                        </a:spcAft>
                        <a:buFont typeface="Symbol" panose="05050102010706020507" pitchFamily="18" charset="2"/>
                        <a:buChar char=""/>
                      </a:pPr>
                      <a:r>
                        <a:rPr lang="en-US" sz="1200" dirty="0">
                          <a:effectLst/>
                        </a:rPr>
                        <a:t>By 2020: additional 10,000 MW of hydropower capacity;100% organic</a:t>
                      </a:r>
                    </a:p>
                    <a:p>
                      <a:pPr marL="342900" marR="0" lvl="0" indent="-342900">
                        <a:spcBef>
                          <a:spcPts val="0"/>
                        </a:spcBef>
                        <a:spcAft>
                          <a:spcPts val="0"/>
                        </a:spcAft>
                        <a:buFont typeface="Symbol" panose="05050102010706020507" pitchFamily="18" charset="2"/>
                        <a:buChar char=""/>
                      </a:pPr>
                      <a:r>
                        <a:rPr lang="en-US" sz="1200" dirty="0">
                          <a:effectLst/>
                        </a:rPr>
                        <a:t>By 2030: zero waste</a:t>
                      </a:r>
                      <a:endParaRPr lang="en-US" sz="1200" dirty="0">
                        <a:effectLst/>
                        <a:latin typeface="Georgia" panose="02040502050405020303" pitchFamily="18" charset="0"/>
                      </a:endParaRPr>
                    </a:p>
                  </a:txBody>
                  <a:tcPr marL="51171" marR="51171" marT="32037" marB="32037" anchor="ctr"/>
                </a:tc>
                <a:tc>
                  <a:txBody>
                    <a:bodyPr/>
                    <a:lstStyle/>
                    <a:p>
                      <a:pPr marL="342900" marR="0" lvl="0" indent="-342900">
                        <a:spcBef>
                          <a:spcPts val="0"/>
                        </a:spcBef>
                        <a:spcAft>
                          <a:spcPts val="0"/>
                        </a:spcAft>
                        <a:buFont typeface="Symbol" panose="05050102010706020507" pitchFamily="18" charset="2"/>
                        <a:buChar char=""/>
                      </a:pPr>
                      <a:r>
                        <a:rPr lang="en-US" sz="1200">
                          <a:effectLst/>
                        </a:rPr>
                        <a:t>Solar: 5 MW by 2025</a:t>
                      </a:r>
                    </a:p>
                    <a:p>
                      <a:pPr marL="342900" marR="0" lvl="0" indent="-342900">
                        <a:spcBef>
                          <a:spcPts val="0"/>
                        </a:spcBef>
                        <a:spcAft>
                          <a:spcPts val="0"/>
                        </a:spcAft>
                        <a:buFont typeface="Symbol" panose="05050102010706020507" pitchFamily="18" charset="2"/>
                        <a:buChar char=""/>
                      </a:pPr>
                      <a:r>
                        <a:rPr lang="en-US" sz="1200">
                          <a:effectLst/>
                        </a:rPr>
                        <a:t>Wind: 5 MW by 2025</a:t>
                      </a:r>
                    </a:p>
                    <a:p>
                      <a:pPr marL="342900" marR="0" lvl="0" indent="-342900">
                        <a:spcBef>
                          <a:spcPts val="0"/>
                        </a:spcBef>
                        <a:spcAft>
                          <a:spcPts val="0"/>
                        </a:spcAft>
                        <a:buFont typeface="Symbol" panose="05050102010706020507" pitchFamily="18" charset="2"/>
                        <a:buChar char=""/>
                      </a:pPr>
                      <a:r>
                        <a:rPr lang="en-US" sz="1200">
                          <a:effectLst/>
                        </a:rPr>
                        <a:t>Bio- Mass: 5 MW 2025</a:t>
                      </a:r>
                    </a:p>
                    <a:p>
                      <a:pPr marL="0" marR="0">
                        <a:spcBef>
                          <a:spcPts val="0"/>
                        </a:spcBef>
                        <a:spcAft>
                          <a:spcPts val="0"/>
                        </a:spcAft>
                      </a:pPr>
                      <a:r>
                        <a:rPr lang="en-US" sz="1200">
                          <a:effectLst/>
                        </a:rPr>
                        <a:t> </a:t>
                      </a:r>
                      <a:endParaRPr lang="en-US" sz="1200">
                        <a:effectLst/>
                        <a:latin typeface="Georgia" panose="02040502050405020303" pitchFamily="18" charset="0"/>
                      </a:endParaRPr>
                    </a:p>
                  </a:txBody>
                  <a:tcPr marL="51171" marR="51171" marT="32037" marB="32037" anchor="ctr"/>
                </a:tc>
                <a:extLst>
                  <a:ext uri="{0D108BD9-81ED-4DB2-BD59-A6C34878D82A}">
                    <a16:rowId xmlns:a16="http://schemas.microsoft.com/office/drawing/2014/main" val="3515761170"/>
                  </a:ext>
                </a:extLst>
              </a:tr>
              <a:tr h="251474">
                <a:tc>
                  <a:txBody>
                    <a:bodyPr/>
                    <a:lstStyle/>
                    <a:p>
                      <a:pPr marL="0" marR="0" algn="ctr">
                        <a:spcBef>
                          <a:spcPts val="500"/>
                        </a:spcBef>
                        <a:spcAft>
                          <a:spcPts val="500"/>
                        </a:spcAft>
                      </a:pPr>
                      <a:r>
                        <a:rPr lang="en-US" sz="1200" dirty="0">
                          <a:effectLst/>
                        </a:rPr>
                        <a:t>Bangladesh</a:t>
                      </a:r>
                      <a:endParaRPr lang="en-US" sz="1200" dirty="0">
                        <a:effectLst/>
                        <a:latin typeface="Georgia" panose="02040502050405020303" pitchFamily="18" charset="0"/>
                        <a:ea typeface="Georgia" panose="02040502050405020303" pitchFamily="18" charset="0"/>
                        <a:cs typeface="Times New Roman" panose="02020603050405020304" pitchFamily="18" charset="0"/>
                      </a:endParaRPr>
                    </a:p>
                  </a:txBody>
                  <a:tcPr marL="51171" marR="51171" marT="32037" marB="32037" anchor="ctr">
                    <a:solidFill>
                      <a:schemeClr val="accent1"/>
                    </a:solidFill>
                  </a:tcPr>
                </a:tc>
                <a:tc>
                  <a:txBody>
                    <a:bodyPr/>
                    <a:lstStyle/>
                    <a:p>
                      <a:pPr marL="342900" marR="0" lvl="0" indent="-342900">
                        <a:spcBef>
                          <a:spcPts val="0"/>
                        </a:spcBef>
                        <a:spcAft>
                          <a:spcPts val="0"/>
                        </a:spcAft>
                        <a:buFont typeface="Symbol" panose="05050102010706020507" pitchFamily="18" charset="2"/>
                        <a:buChar char=""/>
                      </a:pPr>
                      <a:r>
                        <a:rPr lang="en-US" sz="1200" dirty="0">
                          <a:effectLst/>
                        </a:rPr>
                        <a:t>By 2020: 10% energy mix through renewable energy</a:t>
                      </a:r>
                    </a:p>
                    <a:p>
                      <a:pPr marL="342900" marR="0" lvl="0" indent="-342900">
                        <a:spcBef>
                          <a:spcPts val="0"/>
                        </a:spcBef>
                        <a:spcAft>
                          <a:spcPts val="0"/>
                        </a:spcAft>
                        <a:buFont typeface="Symbol" panose="05050102010706020507" pitchFamily="18" charset="2"/>
                        <a:buChar char=""/>
                      </a:pPr>
                      <a:r>
                        <a:rPr lang="en-US" sz="1200" dirty="0">
                          <a:effectLst/>
                        </a:rPr>
                        <a:t>By 2021: Access to electricity for all</a:t>
                      </a:r>
                      <a:endParaRPr lang="en-US" sz="1200" dirty="0">
                        <a:effectLst/>
                        <a:latin typeface="Georgia" panose="02040502050405020303" pitchFamily="18" charset="0"/>
                        <a:ea typeface="Georgia" panose="02040502050405020303" pitchFamily="18" charset="0"/>
                        <a:cs typeface="Times New Roman" panose="02020603050405020304" pitchFamily="18" charset="0"/>
                      </a:endParaRPr>
                    </a:p>
                  </a:txBody>
                  <a:tcPr marL="51171" marR="51171" marT="32037" marB="32037" anchor="ctr"/>
                </a:tc>
                <a:tc>
                  <a:txBody>
                    <a:bodyPr/>
                    <a:lstStyle/>
                    <a:p>
                      <a:pPr marL="0" marR="0" algn="ctr">
                        <a:spcBef>
                          <a:spcPts val="0"/>
                        </a:spcBef>
                        <a:spcAft>
                          <a:spcPts val="0"/>
                        </a:spcAft>
                      </a:pPr>
                      <a:r>
                        <a:rPr lang="en-US" sz="1200">
                          <a:effectLst/>
                        </a:rPr>
                        <a:t>-</a:t>
                      </a:r>
                      <a:endParaRPr lang="en-US" sz="1200">
                        <a:effectLst/>
                        <a:latin typeface="Georgia" panose="02040502050405020303" pitchFamily="18" charset="0"/>
                        <a:ea typeface="Georgia" panose="02040502050405020303" pitchFamily="18" charset="0"/>
                        <a:cs typeface="Times New Roman" panose="02020603050405020304" pitchFamily="18" charset="0"/>
                      </a:endParaRPr>
                    </a:p>
                  </a:txBody>
                  <a:tcPr marL="51171" marR="51171" marT="32037" marB="32037" anchor="ctr"/>
                </a:tc>
                <a:extLst>
                  <a:ext uri="{0D108BD9-81ED-4DB2-BD59-A6C34878D82A}">
                    <a16:rowId xmlns:a16="http://schemas.microsoft.com/office/drawing/2014/main" val="2535680712"/>
                  </a:ext>
                </a:extLst>
              </a:tr>
              <a:tr h="460999">
                <a:tc>
                  <a:txBody>
                    <a:bodyPr/>
                    <a:lstStyle/>
                    <a:p>
                      <a:pPr marL="0" marR="0" algn="ctr">
                        <a:spcBef>
                          <a:spcPts val="500"/>
                        </a:spcBef>
                        <a:spcAft>
                          <a:spcPts val="500"/>
                        </a:spcAft>
                      </a:pPr>
                      <a:r>
                        <a:rPr lang="en-US" sz="1200" dirty="0">
                          <a:effectLst/>
                        </a:rPr>
                        <a:t>India</a:t>
                      </a:r>
                      <a:endParaRPr lang="en-US" sz="1200" dirty="0">
                        <a:effectLst/>
                        <a:latin typeface="Georgia" panose="02040502050405020303" pitchFamily="18" charset="0"/>
                        <a:ea typeface="Georgia" panose="02040502050405020303" pitchFamily="18" charset="0"/>
                        <a:cs typeface="Times New Roman" panose="02020603050405020304" pitchFamily="18" charset="0"/>
                      </a:endParaRPr>
                    </a:p>
                  </a:txBody>
                  <a:tcPr marL="51171" marR="51171" marT="32037" marB="32037" anchor="ctr">
                    <a:solidFill>
                      <a:schemeClr val="accent1"/>
                    </a:solidFill>
                  </a:tcPr>
                </a:tc>
                <a:tc>
                  <a:txBody>
                    <a:bodyPr/>
                    <a:lstStyle/>
                    <a:p>
                      <a:pPr marL="342900" marR="0" lvl="0" indent="-342900">
                        <a:spcBef>
                          <a:spcPts val="0"/>
                        </a:spcBef>
                        <a:spcAft>
                          <a:spcPts val="0"/>
                        </a:spcAft>
                        <a:buFont typeface="Symbol" panose="05050102010706020507" pitchFamily="18" charset="2"/>
                        <a:buChar char=""/>
                      </a:pPr>
                      <a:r>
                        <a:rPr lang="en-US" sz="1200" dirty="0">
                          <a:effectLst/>
                        </a:rPr>
                        <a:t>By 2022: 175 GW of renewable energy</a:t>
                      </a:r>
                      <a:endParaRPr lang="en-US" sz="1200" dirty="0">
                        <a:effectLst/>
                        <a:latin typeface="Georgia" panose="02040502050405020303" pitchFamily="18" charset="0"/>
                      </a:endParaRPr>
                    </a:p>
                  </a:txBody>
                  <a:tcPr marL="51171" marR="51171" marT="32037" marB="32037" anchor="ctr"/>
                </a:tc>
                <a:tc>
                  <a:txBody>
                    <a:bodyPr/>
                    <a:lstStyle/>
                    <a:p>
                      <a:pPr marL="342900" marR="0" lvl="0" indent="-342900">
                        <a:spcBef>
                          <a:spcPts val="0"/>
                        </a:spcBef>
                        <a:spcAft>
                          <a:spcPts val="0"/>
                        </a:spcAft>
                        <a:buFont typeface="Symbol" panose="05050102010706020507" pitchFamily="18" charset="2"/>
                        <a:buChar char=""/>
                      </a:pPr>
                      <a:r>
                        <a:rPr lang="en-US" sz="1200">
                          <a:effectLst/>
                        </a:rPr>
                        <a:t>Solar: 100 GW by 2022</a:t>
                      </a:r>
                    </a:p>
                    <a:p>
                      <a:pPr marL="342900" marR="0" lvl="0" indent="-342900">
                        <a:spcBef>
                          <a:spcPts val="0"/>
                        </a:spcBef>
                        <a:spcAft>
                          <a:spcPts val="0"/>
                        </a:spcAft>
                        <a:buFont typeface="Symbol" panose="05050102010706020507" pitchFamily="18" charset="2"/>
                        <a:buChar char=""/>
                      </a:pPr>
                      <a:r>
                        <a:rPr lang="en-US" sz="1200">
                          <a:effectLst/>
                        </a:rPr>
                        <a:t>Wind: 60 GW by 2022</a:t>
                      </a:r>
                    </a:p>
                    <a:p>
                      <a:pPr marL="342900" marR="0" lvl="0" indent="-342900">
                        <a:spcBef>
                          <a:spcPts val="0"/>
                        </a:spcBef>
                        <a:spcAft>
                          <a:spcPts val="0"/>
                        </a:spcAft>
                        <a:buFont typeface="Symbol" panose="05050102010706020507" pitchFamily="18" charset="2"/>
                        <a:buChar char=""/>
                      </a:pPr>
                      <a:r>
                        <a:rPr lang="en-US" sz="1200">
                          <a:effectLst/>
                        </a:rPr>
                        <a:t>Bio- Mass: 10 GW 2022</a:t>
                      </a:r>
                    </a:p>
                    <a:p>
                      <a:pPr marL="342900" marR="0" lvl="0" indent="-342900">
                        <a:spcBef>
                          <a:spcPts val="0"/>
                        </a:spcBef>
                        <a:spcAft>
                          <a:spcPts val="0"/>
                        </a:spcAft>
                        <a:buFont typeface="Symbol" panose="05050102010706020507" pitchFamily="18" charset="2"/>
                        <a:buChar char=""/>
                      </a:pPr>
                      <a:r>
                        <a:rPr lang="en-US" sz="1200">
                          <a:effectLst/>
                        </a:rPr>
                        <a:t>Small Hydro: 5 GW by 2022</a:t>
                      </a:r>
                      <a:endParaRPr lang="en-US" sz="1200">
                        <a:effectLst/>
                        <a:latin typeface="Georgia" panose="02040502050405020303" pitchFamily="18" charset="0"/>
                      </a:endParaRPr>
                    </a:p>
                  </a:txBody>
                  <a:tcPr marL="51171" marR="51171" marT="32037" marB="32037" anchor="ctr"/>
                </a:tc>
                <a:extLst>
                  <a:ext uri="{0D108BD9-81ED-4DB2-BD59-A6C34878D82A}">
                    <a16:rowId xmlns:a16="http://schemas.microsoft.com/office/drawing/2014/main" val="932915795"/>
                  </a:ext>
                </a:extLst>
              </a:tr>
              <a:tr h="251474">
                <a:tc>
                  <a:txBody>
                    <a:bodyPr/>
                    <a:lstStyle/>
                    <a:p>
                      <a:pPr marL="0" marR="0" algn="ctr">
                        <a:spcBef>
                          <a:spcPts val="500"/>
                        </a:spcBef>
                        <a:spcAft>
                          <a:spcPts val="500"/>
                        </a:spcAft>
                      </a:pPr>
                      <a:r>
                        <a:rPr lang="en-US" sz="1200" dirty="0">
                          <a:effectLst/>
                        </a:rPr>
                        <a:t>Maldives</a:t>
                      </a:r>
                      <a:endParaRPr lang="en-US" sz="1200" dirty="0">
                        <a:effectLst/>
                        <a:latin typeface="Georgia" panose="02040502050405020303" pitchFamily="18" charset="0"/>
                        <a:ea typeface="Georgia" panose="02040502050405020303" pitchFamily="18" charset="0"/>
                        <a:cs typeface="Times New Roman" panose="02020603050405020304" pitchFamily="18" charset="0"/>
                      </a:endParaRPr>
                    </a:p>
                  </a:txBody>
                  <a:tcPr marL="51171" marR="51171" marT="32037" marB="32037" anchor="ctr">
                    <a:solidFill>
                      <a:schemeClr val="accent1"/>
                    </a:solidFill>
                  </a:tcPr>
                </a:tc>
                <a:tc>
                  <a:txBody>
                    <a:bodyPr/>
                    <a:lstStyle/>
                    <a:p>
                      <a:pPr marL="0" marR="0" algn="ctr">
                        <a:spcBef>
                          <a:spcPts val="0"/>
                        </a:spcBef>
                        <a:spcAft>
                          <a:spcPts val="0"/>
                        </a:spcAft>
                      </a:pPr>
                      <a:r>
                        <a:rPr lang="en-US" sz="1200" dirty="0">
                          <a:effectLst/>
                        </a:rPr>
                        <a:t>-</a:t>
                      </a:r>
                      <a:endParaRPr lang="en-US" sz="1200" dirty="0">
                        <a:effectLst/>
                        <a:latin typeface="Georgia" panose="02040502050405020303" pitchFamily="18" charset="0"/>
                      </a:endParaRPr>
                    </a:p>
                  </a:txBody>
                  <a:tcPr marL="51171" marR="51171" marT="32037" marB="32037" anchor="ctr"/>
                </a:tc>
                <a:tc>
                  <a:txBody>
                    <a:bodyPr/>
                    <a:lstStyle/>
                    <a:p>
                      <a:pPr marL="342900" marR="0" lvl="0" indent="-342900">
                        <a:spcBef>
                          <a:spcPts val="0"/>
                        </a:spcBef>
                        <a:spcAft>
                          <a:spcPts val="0"/>
                        </a:spcAft>
                        <a:buFont typeface="Symbol" panose="05050102010706020507" pitchFamily="18" charset="2"/>
                        <a:buChar char=""/>
                      </a:pPr>
                      <a:r>
                        <a:rPr lang="en-US" sz="1200" dirty="0">
                          <a:effectLst/>
                        </a:rPr>
                        <a:t>Wind – 20 MW by 2020</a:t>
                      </a:r>
                    </a:p>
                    <a:p>
                      <a:pPr marL="342900" marR="0" lvl="0" indent="-342900">
                        <a:spcBef>
                          <a:spcPts val="0"/>
                        </a:spcBef>
                        <a:spcAft>
                          <a:spcPts val="0"/>
                        </a:spcAft>
                        <a:buFont typeface="Symbol" panose="05050102010706020507" pitchFamily="18" charset="2"/>
                        <a:buChar char=""/>
                      </a:pPr>
                      <a:r>
                        <a:rPr lang="en-US" sz="1200" dirty="0">
                          <a:effectLst/>
                        </a:rPr>
                        <a:t>Solar plant – 20 MW by 2020</a:t>
                      </a:r>
                      <a:endParaRPr lang="en-US" sz="1200" dirty="0">
                        <a:effectLst/>
                        <a:latin typeface="Georgia" panose="02040502050405020303" pitchFamily="18" charset="0"/>
                      </a:endParaRPr>
                    </a:p>
                  </a:txBody>
                  <a:tcPr marL="51171" marR="51171" marT="32037" marB="32037" anchor="ctr"/>
                </a:tc>
                <a:extLst>
                  <a:ext uri="{0D108BD9-81ED-4DB2-BD59-A6C34878D82A}">
                    <a16:rowId xmlns:a16="http://schemas.microsoft.com/office/drawing/2014/main" val="4137149345"/>
                  </a:ext>
                </a:extLst>
              </a:tr>
            </a:tbl>
          </a:graphicData>
        </a:graphic>
      </p:graphicFrame>
    </p:spTree>
    <p:extLst>
      <p:ext uri="{BB962C8B-B14F-4D97-AF65-F5344CB8AC3E}">
        <p14:creationId xmlns:p14="http://schemas.microsoft.com/office/powerpoint/2010/main" val="1534852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2185" y="432001"/>
            <a:ext cx="8479631" cy="622099"/>
          </a:xfrm>
        </p:spPr>
        <p:txBody>
          <a:bodyPr>
            <a:normAutofit fontScale="90000"/>
          </a:bodyPr>
          <a:lstStyle/>
          <a:p>
            <a:r>
              <a:rPr lang="en-US" sz="3600" dirty="0"/>
              <a:t>The Future Outlook Continued…</a:t>
            </a:r>
            <a:br>
              <a:rPr lang="en-US" b="1" i="1" dirty="0"/>
            </a:br>
            <a:br>
              <a:rPr lang="en-US" b="1" i="1" dirty="0"/>
            </a:br>
            <a:br>
              <a:rPr lang="en-US" b="1" i="1" dirty="0"/>
            </a:br>
            <a:endParaRPr lang="en-US" dirty="0"/>
          </a:p>
        </p:txBody>
      </p:sp>
      <p:sp>
        <p:nvSpPr>
          <p:cNvPr id="4" name="Rectangle 1">
            <a:extLst>
              <a:ext uri="{FF2B5EF4-FFF2-40B4-BE49-F238E27FC236}">
                <a16:creationId xmlns:a16="http://schemas.microsoft.com/office/drawing/2014/main" id="{B48B88B3-2D0E-466E-B52D-3C5FE68D17FA}"/>
              </a:ext>
            </a:extLst>
          </p:cNvPr>
          <p:cNvSpPr>
            <a:spLocks noChangeArrowheads="1"/>
          </p:cNvSpPr>
          <p:nvPr/>
        </p:nvSpPr>
        <p:spPr bwMode="auto">
          <a:xfrm>
            <a:off x="1439863" y="28876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800" b="0" i="0" u="none" strike="noStrike" cap="none" normalizeH="0" baseline="0">
                <a:ln>
                  <a:noFill/>
                </a:ln>
                <a:solidFill>
                  <a:schemeClr val="tx1"/>
                </a:solidFill>
                <a:effectLst/>
                <a:latin typeface="Arial" panose="020B0604020202020204" pitchFamily="34" charset="0"/>
              </a:rPr>
            </a:br>
            <a:endParaRPr kumimoji="0" lang="en-US" altLang="en-US" sz="1800" b="0" i="0" u="none" strike="noStrike" cap="none" normalizeH="0" baseline="0">
              <a:ln>
                <a:noFill/>
              </a:ln>
              <a:solidFill>
                <a:schemeClr val="tx1"/>
              </a:solidFill>
              <a:effectLst/>
              <a:latin typeface="Arial" panose="020B0604020202020204" pitchFamily="34" charset="0"/>
            </a:endParaRPr>
          </a:p>
        </p:txBody>
      </p:sp>
      <p:graphicFrame>
        <p:nvGraphicFramePr>
          <p:cNvPr id="3" name="Table 2">
            <a:extLst>
              <a:ext uri="{FF2B5EF4-FFF2-40B4-BE49-F238E27FC236}">
                <a16:creationId xmlns:a16="http://schemas.microsoft.com/office/drawing/2014/main" id="{F54C0E8D-249E-4512-868B-0099FF95DAEA}"/>
              </a:ext>
            </a:extLst>
          </p:cNvPr>
          <p:cNvGraphicFramePr>
            <a:graphicFrameLocks noGrp="1"/>
          </p:cNvGraphicFramePr>
          <p:nvPr>
            <p:extLst>
              <p:ext uri="{D42A27DB-BD31-4B8C-83A1-F6EECF244321}">
                <p14:modId xmlns:p14="http://schemas.microsoft.com/office/powerpoint/2010/main" val="3499101477"/>
              </p:ext>
            </p:extLst>
          </p:nvPr>
        </p:nvGraphicFramePr>
        <p:xfrm>
          <a:off x="332185" y="1029053"/>
          <a:ext cx="8479632" cy="3717219"/>
        </p:xfrm>
        <a:graphic>
          <a:graphicData uri="http://schemas.openxmlformats.org/drawingml/2006/table">
            <a:tbl>
              <a:tblPr firstRow="1" firstCol="1" bandRow="1">
                <a:tableStyleId>{93296810-A885-4BE3-A3E7-6D5BEEA58F35}</a:tableStyleId>
              </a:tblPr>
              <a:tblGrid>
                <a:gridCol w="1084492">
                  <a:extLst>
                    <a:ext uri="{9D8B030D-6E8A-4147-A177-3AD203B41FA5}">
                      <a16:colId xmlns:a16="http://schemas.microsoft.com/office/drawing/2014/main" val="2201224736"/>
                    </a:ext>
                  </a:extLst>
                </a:gridCol>
                <a:gridCol w="4108361">
                  <a:extLst>
                    <a:ext uri="{9D8B030D-6E8A-4147-A177-3AD203B41FA5}">
                      <a16:colId xmlns:a16="http://schemas.microsoft.com/office/drawing/2014/main" val="1757083401"/>
                    </a:ext>
                  </a:extLst>
                </a:gridCol>
                <a:gridCol w="3286779">
                  <a:extLst>
                    <a:ext uri="{9D8B030D-6E8A-4147-A177-3AD203B41FA5}">
                      <a16:colId xmlns:a16="http://schemas.microsoft.com/office/drawing/2014/main" val="445066404"/>
                    </a:ext>
                  </a:extLst>
                </a:gridCol>
              </a:tblGrid>
              <a:tr h="416037">
                <a:tc>
                  <a:txBody>
                    <a:bodyPr/>
                    <a:lstStyle/>
                    <a:p>
                      <a:pPr marL="0" marR="0" algn="ctr">
                        <a:spcBef>
                          <a:spcPts val="500"/>
                        </a:spcBef>
                        <a:spcAft>
                          <a:spcPts val="500"/>
                        </a:spcAft>
                      </a:pPr>
                      <a:r>
                        <a:rPr lang="en-US" sz="1200" dirty="0">
                          <a:effectLst/>
                        </a:rPr>
                        <a:t>Country</a:t>
                      </a:r>
                      <a:endParaRPr lang="en-US" sz="1200" dirty="0">
                        <a:effectLst/>
                        <a:latin typeface="Georgia" panose="02040502050405020303" pitchFamily="18" charset="0"/>
                        <a:ea typeface="Georgia" panose="02040502050405020303" pitchFamily="18" charset="0"/>
                        <a:cs typeface="Times New Roman" panose="02020603050405020304" pitchFamily="18" charset="0"/>
                      </a:endParaRPr>
                    </a:p>
                  </a:txBody>
                  <a:tcPr marL="51171" marR="51171" marT="32037" marB="32037" anchor="ctr">
                    <a:solidFill>
                      <a:schemeClr val="accent1"/>
                    </a:solidFill>
                  </a:tcPr>
                </a:tc>
                <a:tc>
                  <a:txBody>
                    <a:bodyPr/>
                    <a:lstStyle/>
                    <a:p>
                      <a:pPr marL="0" marR="0" algn="ctr">
                        <a:spcBef>
                          <a:spcPts val="500"/>
                        </a:spcBef>
                        <a:spcAft>
                          <a:spcPts val="500"/>
                        </a:spcAft>
                      </a:pPr>
                      <a:r>
                        <a:rPr lang="en-US" sz="1200" dirty="0">
                          <a:effectLst/>
                        </a:rPr>
                        <a:t>Target(By year)</a:t>
                      </a:r>
                      <a:endParaRPr lang="en-US" sz="1200" dirty="0">
                        <a:effectLst/>
                        <a:latin typeface="Georgia" panose="02040502050405020303" pitchFamily="18" charset="0"/>
                        <a:ea typeface="Georgia" panose="02040502050405020303" pitchFamily="18" charset="0"/>
                        <a:cs typeface="Times New Roman" panose="02020603050405020304" pitchFamily="18" charset="0"/>
                      </a:endParaRPr>
                    </a:p>
                  </a:txBody>
                  <a:tcPr marL="51171" marR="51171" marT="32037" marB="32037" anchor="ctr">
                    <a:solidFill>
                      <a:schemeClr val="accent1"/>
                    </a:solidFill>
                  </a:tcPr>
                </a:tc>
                <a:tc>
                  <a:txBody>
                    <a:bodyPr/>
                    <a:lstStyle/>
                    <a:p>
                      <a:pPr marL="0" marR="0" algn="ctr">
                        <a:spcBef>
                          <a:spcPts val="500"/>
                        </a:spcBef>
                        <a:spcAft>
                          <a:spcPts val="500"/>
                        </a:spcAft>
                      </a:pPr>
                      <a:r>
                        <a:rPr lang="en-US" sz="1200" dirty="0">
                          <a:effectLst/>
                        </a:rPr>
                        <a:t>Target(By Technology)</a:t>
                      </a:r>
                      <a:endParaRPr lang="en-US" sz="1200" dirty="0">
                        <a:effectLst/>
                        <a:latin typeface="Georgia" panose="02040502050405020303" pitchFamily="18" charset="0"/>
                        <a:ea typeface="Georgia" panose="02040502050405020303" pitchFamily="18" charset="0"/>
                        <a:cs typeface="Times New Roman" panose="02020603050405020304" pitchFamily="18" charset="0"/>
                      </a:endParaRPr>
                    </a:p>
                  </a:txBody>
                  <a:tcPr marL="51171" marR="51171" marT="32037" marB="32037" anchor="ctr">
                    <a:solidFill>
                      <a:schemeClr val="accent1"/>
                    </a:solidFill>
                  </a:tcPr>
                </a:tc>
                <a:extLst>
                  <a:ext uri="{0D108BD9-81ED-4DB2-BD59-A6C34878D82A}">
                    <a16:rowId xmlns:a16="http://schemas.microsoft.com/office/drawing/2014/main" val="2241792642"/>
                  </a:ext>
                </a:extLst>
              </a:tr>
              <a:tr h="565762">
                <a:tc>
                  <a:txBody>
                    <a:bodyPr/>
                    <a:lstStyle/>
                    <a:p>
                      <a:pPr marL="0" marR="0" algn="ctr">
                        <a:spcBef>
                          <a:spcPts val="500"/>
                        </a:spcBef>
                        <a:spcAft>
                          <a:spcPts val="500"/>
                        </a:spcAft>
                      </a:pPr>
                      <a:r>
                        <a:rPr lang="en-US" sz="1200" dirty="0">
                          <a:effectLst/>
                        </a:rPr>
                        <a:t>Nepal</a:t>
                      </a:r>
                      <a:endParaRPr lang="en-US" sz="1200" dirty="0">
                        <a:effectLst/>
                        <a:latin typeface="Georgia" panose="02040502050405020303" pitchFamily="18" charset="0"/>
                        <a:ea typeface="Georgia" panose="02040502050405020303" pitchFamily="18" charset="0"/>
                        <a:cs typeface="Times New Roman" panose="02020603050405020304" pitchFamily="18" charset="0"/>
                      </a:endParaRPr>
                    </a:p>
                  </a:txBody>
                  <a:tcPr marL="51171" marR="51171" marT="32037" marB="32037" anchor="ctr">
                    <a:solidFill>
                      <a:schemeClr val="accent1"/>
                    </a:solidFill>
                  </a:tcPr>
                </a:tc>
                <a:tc>
                  <a:txBody>
                    <a:bodyPr/>
                    <a:lstStyle/>
                    <a:p>
                      <a:pPr marL="0" marR="0" lvl="0" indent="0">
                        <a:spcBef>
                          <a:spcPts val="0"/>
                        </a:spcBef>
                        <a:spcAft>
                          <a:spcPts val="0"/>
                        </a:spcAft>
                        <a:buFont typeface="Symbol" panose="05050102010706020507" pitchFamily="18" charset="2"/>
                        <a:buNone/>
                      </a:pPr>
                      <a:endParaRPr lang="en-US" sz="1200" dirty="0">
                        <a:effectLst/>
                      </a:endParaRPr>
                    </a:p>
                    <a:p>
                      <a:pPr marL="342900" marR="0" lvl="0" indent="-342900">
                        <a:spcBef>
                          <a:spcPts val="0"/>
                        </a:spcBef>
                        <a:spcAft>
                          <a:spcPts val="0"/>
                        </a:spcAft>
                        <a:buFont typeface="Symbol" panose="05050102010706020507" pitchFamily="18" charset="2"/>
                        <a:buChar char=""/>
                      </a:pPr>
                      <a:r>
                        <a:rPr lang="en-US" sz="1200" dirty="0">
                          <a:effectLst/>
                        </a:rPr>
                        <a:t>By 2050, Nepal will achieve 80% electrification through renewable energy sources</a:t>
                      </a:r>
                      <a:endParaRPr lang="en-US" sz="1200" dirty="0">
                        <a:effectLst/>
                        <a:latin typeface="Georgia" panose="02040502050405020303" pitchFamily="18" charset="0"/>
                      </a:endParaRPr>
                    </a:p>
                  </a:txBody>
                  <a:tcPr marL="51171" marR="51171" marT="32037" marB="32037" anchor="ctr"/>
                </a:tc>
                <a:tc>
                  <a:txBody>
                    <a:bodyPr/>
                    <a:lstStyle/>
                    <a:p>
                      <a:pPr marL="342900" marR="0" lvl="0" indent="-342900">
                        <a:spcBef>
                          <a:spcPts val="0"/>
                        </a:spcBef>
                        <a:spcAft>
                          <a:spcPts val="0"/>
                        </a:spcAft>
                        <a:buFont typeface="Symbol" panose="05050102010706020507" pitchFamily="18" charset="2"/>
                        <a:buChar char=""/>
                      </a:pPr>
                      <a:r>
                        <a:rPr lang="en-US" sz="1200" dirty="0">
                          <a:effectLst/>
                        </a:rPr>
                        <a:t>Mini &amp; Micro Hydropower – 25 MW by 2020</a:t>
                      </a:r>
                    </a:p>
                    <a:p>
                      <a:pPr marL="342900" marR="0" lvl="0" indent="-342900">
                        <a:spcBef>
                          <a:spcPts val="0"/>
                        </a:spcBef>
                        <a:spcAft>
                          <a:spcPts val="0"/>
                        </a:spcAft>
                        <a:buFont typeface="Symbol" panose="05050102010706020507" pitchFamily="18" charset="2"/>
                        <a:buChar char=""/>
                      </a:pPr>
                      <a:r>
                        <a:rPr lang="en-US" sz="1200" dirty="0">
                          <a:effectLst/>
                        </a:rPr>
                        <a:t>Solar Home system – 600,000 systems by 2020</a:t>
                      </a:r>
                    </a:p>
                    <a:p>
                      <a:pPr marL="342900" marR="0" lvl="0" indent="-342900">
                        <a:spcBef>
                          <a:spcPts val="0"/>
                        </a:spcBef>
                        <a:spcAft>
                          <a:spcPts val="0"/>
                        </a:spcAft>
                        <a:buFont typeface="Symbol" panose="05050102010706020507" pitchFamily="18" charset="2"/>
                        <a:buChar char=""/>
                      </a:pPr>
                      <a:r>
                        <a:rPr lang="en-US" sz="1200" dirty="0">
                          <a:effectLst/>
                        </a:rPr>
                        <a:t>Solar PV and pumps systems – 1,500 systems by 2020</a:t>
                      </a:r>
                    </a:p>
                    <a:p>
                      <a:pPr marL="342900" marR="0" lvl="0" indent="-342900">
                        <a:spcBef>
                          <a:spcPts val="0"/>
                        </a:spcBef>
                        <a:spcAft>
                          <a:spcPts val="0"/>
                        </a:spcAft>
                        <a:buFont typeface="Symbol" panose="05050102010706020507" pitchFamily="18" charset="2"/>
                        <a:buChar char=""/>
                      </a:pPr>
                      <a:r>
                        <a:rPr lang="en-US" sz="1200" dirty="0">
                          <a:effectLst/>
                        </a:rPr>
                        <a:t>Bio gas – 130,000 household system, 1000 institutional and 200 community bio gas plants by 2020</a:t>
                      </a:r>
                      <a:endParaRPr lang="en-US" sz="1200" dirty="0">
                        <a:effectLst/>
                        <a:latin typeface="Georgia" panose="02040502050405020303" pitchFamily="18" charset="0"/>
                      </a:endParaRPr>
                    </a:p>
                  </a:txBody>
                  <a:tcPr marL="51171" marR="51171" marT="32037" marB="32037" anchor="ctr"/>
                </a:tc>
                <a:extLst>
                  <a:ext uri="{0D108BD9-81ED-4DB2-BD59-A6C34878D82A}">
                    <a16:rowId xmlns:a16="http://schemas.microsoft.com/office/drawing/2014/main" val="2098072611"/>
                  </a:ext>
                </a:extLst>
              </a:tr>
              <a:tr h="251474">
                <a:tc>
                  <a:txBody>
                    <a:bodyPr/>
                    <a:lstStyle/>
                    <a:p>
                      <a:pPr marL="0" marR="0" algn="ctr">
                        <a:spcBef>
                          <a:spcPts val="500"/>
                        </a:spcBef>
                        <a:spcAft>
                          <a:spcPts val="500"/>
                        </a:spcAft>
                      </a:pPr>
                      <a:r>
                        <a:rPr lang="en-US" sz="1200" dirty="0">
                          <a:effectLst/>
                        </a:rPr>
                        <a:t>Pakistan</a:t>
                      </a:r>
                      <a:endParaRPr lang="en-US" sz="1200" dirty="0">
                        <a:effectLst/>
                        <a:latin typeface="Georgia" panose="02040502050405020303" pitchFamily="18" charset="0"/>
                        <a:ea typeface="Georgia" panose="02040502050405020303" pitchFamily="18" charset="0"/>
                        <a:cs typeface="Times New Roman" panose="02020603050405020304" pitchFamily="18" charset="0"/>
                      </a:endParaRPr>
                    </a:p>
                  </a:txBody>
                  <a:tcPr marL="51171" marR="51171" marT="32037" marB="32037" anchor="ctr">
                    <a:solidFill>
                      <a:schemeClr val="accent1"/>
                    </a:solidFill>
                  </a:tcPr>
                </a:tc>
                <a:tc>
                  <a:txBody>
                    <a:bodyPr/>
                    <a:lstStyle/>
                    <a:p>
                      <a:pPr marL="342900" marR="0" lvl="0" indent="-342900">
                        <a:spcBef>
                          <a:spcPts val="0"/>
                        </a:spcBef>
                        <a:spcAft>
                          <a:spcPts val="0"/>
                        </a:spcAft>
                        <a:buFont typeface="Symbol" panose="05050102010706020507" pitchFamily="18" charset="2"/>
                        <a:buChar char=""/>
                      </a:pPr>
                      <a:r>
                        <a:rPr lang="en-US" sz="1200" dirty="0">
                          <a:effectLst/>
                        </a:rPr>
                        <a:t>The Pakistani government plans to invest a further </a:t>
                      </a:r>
                      <a:r>
                        <a:rPr lang="en-US" sz="1200" u="none" dirty="0">
                          <a:effectLst/>
                        </a:rPr>
                        <a:t>USD 500 million in renewable energy projects in the country by 2030</a:t>
                      </a:r>
                      <a:endParaRPr lang="en-US" sz="1200" u="none" dirty="0">
                        <a:effectLst/>
                        <a:latin typeface="Georgia" panose="02040502050405020303" pitchFamily="18" charset="0"/>
                      </a:endParaRPr>
                    </a:p>
                  </a:txBody>
                  <a:tcPr marL="51171" marR="51171" marT="32037" marB="32037" anchor="ctr"/>
                </a:tc>
                <a:tc>
                  <a:txBody>
                    <a:bodyPr/>
                    <a:lstStyle/>
                    <a:p>
                      <a:pPr marL="457200" marR="0">
                        <a:spcBef>
                          <a:spcPts val="0"/>
                        </a:spcBef>
                        <a:spcAft>
                          <a:spcPts val="0"/>
                        </a:spcAft>
                      </a:pPr>
                      <a:r>
                        <a:rPr lang="en-US" sz="1200" dirty="0">
                          <a:effectLst/>
                        </a:rPr>
                        <a:t> </a:t>
                      </a:r>
                      <a:endParaRPr lang="en-US" sz="1200" dirty="0">
                        <a:effectLst/>
                        <a:latin typeface="Georgia" panose="02040502050405020303" pitchFamily="18" charset="0"/>
                      </a:endParaRPr>
                    </a:p>
                  </a:txBody>
                  <a:tcPr marL="51171" marR="51171" marT="32037" marB="32037" anchor="ctr"/>
                </a:tc>
                <a:extLst>
                  <a:ext uri="{0D108BD9-81ED-4DB2-BD59-A6C34878D82A}">
                    <a16:rowId xmlns:a16="http://schemas.microsoft.com/office/drawing/2014/main" val="3341129287"/>
                  </a:ext>
                </a:extLst>
              </a:tr>
              <a:tr h="356236">
                <a:tc>
                  <a:txBody>
                    <a:bodyPr/>
                    <a:lstStyle/>
                    <a:p>
                      <a:pPr marL="0" marR="0" algn="ctr">
                        <a:spcBef>
                          <a:spcPts val="500"/>
                        </a:spcBef>
                        <a:spcAft>
                          <a:spcPts val="500"/>
                        </a:spcAft>
                      </a:pPr>
                      <a:r>
                        <a:rPr lang="en-US" sz="1200" dirty="0">
                          <a:effectLst/>
                        </a:rPr>
                        <a:t>Sri Lanka</a:t>
                      </a:r>
                      <a:endParaRPr lang="en-US" sz="1200" dirty="0">
                        <a:effectLst/>
                        <a:latin typeface="Georgia" panose="02040502050405020303" pitchFamily="18" charset="0"/>
                        <a:ea typeface="Georgia" panose="02040502050405020303" pitchFamily="18" charset="0"/>
                        <a:cs typeface="Times New Roman" panose="02020603050405020304" pitchFamily="18" charset="0"/>
                      </a:endParaRPr>
                    </a:p>
                  </a:txBody>
                  <a:tcPr marL="51171" marR="51171" marT="32037" marB="32037" anchor="ctr">
                    <a:solidFill>
                      <a:schemeClr val="accent1"/>
                    </a:solidFill>
                  </a:tcPr>
                </a:tc>
                <a:tc>
                  <a:txBody>
                    <a:bodyPr/>
                    <a:lstStyle/>
                    <a:p>
                      <a:pPr marL="342900" marR="0" lvl="0" indent="-342900">
                        <a:spcBef>
                          <a:spcPts val="0"/>
                        </a:spcBef>
                        <a:spcAft>
                          <a:spcPts val="0"/>
                        </a:spcAft>
                        <a:buFont typeface="Symbol" panose="05050102010706020507" pitchFamily="18" charset="2"/>
                        <a:buChar char=""/>
                      </a:pPr>
                      <a:r>
                        <a:rPr lang="en-US" sz="1200" dirty="0">
                          <a:effectLst/>
                        </a:rPr>
                        <a:t>Generate 100% electricity through renewable energy</a:t>
                      </a:r>
                      <a:endParaRPr lang="en-US" sz="1200" dirty="0">
                        <a:effectLst/>
                        <a:latin typeface="Georgia" panose="02040502050405020303" pitchFamily="18" charset="0"/>
                      </a:endParaRPr>
                    </a:p>
                  </a:txBody>
                  <a:tcPr marL="51171" marR="51171" marT="32037" marB="32037" anchor="ctr"/>
                </a:tc>
                <a:tc>
                  <a:txBody>
                    <a:bodyPr/>
                    <a:lstStyle/>
                    <a:p>
                      <a:pPr marL="342900" marR="0" lvl="0" indent="-342900">
                        <a:spcBef>
                          <a:spcPts val="0"/>
                        </a:spcBef>
                        <a:spcAft>
                          <a:spcPts val="0"/>
                        </a:spcAft>
                        <a:buFont typeface="Symbol" panose="05050102010706020507" pitchFamily="18" charset="2"/>
                        <a:buChar char=""/>
                      </a:pPr>
                      <a:r>
                        <a:rPr lang="en-US" sz="1200" dirty="0">
                          <a:effectLst/>
                        </a:rPr>
                        <a:t>Large hydro – 1,576 MW   Biomass - 394MW</a:t>
                      </a:r>
                    </a:p>
                    <a:p>
                      <a:pPr marL="342900" marR="0" lvl="0" indent="-342900">
                        <a:spcBef>
                          <a:spcPts val="0"/>
                        </a:spcBef>
                        <a:spcAft>
                          <a:spcPts val="0"/>
                        </a:spcAft>
                        <a:buFont typeface="Symbol" panose="05050102010706020507" pitchFamily="18" charset="2"/>
                        <a:buChar char=""/>
                      </a:pPr>
                      <a:r>
                        <a:rPr lang="en-US" sz="1200" dirty="0">
                          <a:effectLst/>
                        </a:rPr>
                        <a:t>Small Hydro – 753 MW     Solar- 16,438MW</a:t>
                      </a:r>
                    </a:p>
                    <a:p>
                      <a:pPr marL="342900" marR="0" lvl="0" indent="-342900">
                        <a:spcBef>
                          <a:spcPts val="0"/>
                        </a:spcBef>
                        <a:spcAft>
                          <a:spcPts val="0"/>
                        </a:spcAft>
                        <a:buFont typeface="Symbol" panose="05050102010706020507" pitchFamily="18" charset="2"/>
                        <a:buChar char=""/>
                      </a:pPr>
                      <a:r>
                        <a:rPr lang="en-US" sz="1200" dirty="0">
                          <a:effectLst/>
                        </a:rPr>
                        <a:t>Wind – 15,155 MW</a:t>
                      </a:r>
                      <a:endParaRPr lang="en-US" sz="1200" dirty="0">
                        <a:effectLst/>
                        <a:latin typeface="Georgia" panose="02040502050405020303" pitchFamily="18" charset="0"/>
                      </a:endParaRPr>
                    </a:p>
                  </a:txBody>
                  <a:tcPr marL="51171" marR="51171" marT="32037" marB="32037" anchor="ctr"/>
                </a:tc>
                <a:extLst>
                  <a:ext uri="{0D108BD9-81ED-4DB2-BD59-A6C34878D82A}">
                    <a16:rowId xmlns:a16="http://schemas.microsoft.com/office/drawing/2014/main" val="2676425983"/>
                  </a:ext>
                </a:extLst>
              </a:tr>
            </a:tbl>
          </a:graphicData>
        </a:graphic>
      </p:graphicFrame>
    </p:spTree>
    <p:extLst>
      <p:ext uri="{BB962C8B-B14F-4D97-AF65-F5344CB8AC3E}">
        <p14:creationId xmlns:p14="http://schemas.microsoft.com/office/powerpoint/2010/main" val="28415199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2185" y="432001"/>
            <a:ext cx="8479631" cy="622099"/>
          </a:xfrm>
        </p:spPr>
        <p:txBody>
          <a:bodyPr>
            <a:normAutofit fontScale="90000"/>
          </a:bodyPr>
          <a:lstStyle/>
          <a:p>
            <a:r>
              <a:rPr lang="en-US" dirty="0"/>
              <a:t>Barriers hindering growth of Renewable Energy</a:t>
            </a:r>
            <a:br>
              <a:rPr lang="en-US" b="1" i="1" dirty="0"/>
            </a:br>
            <a:br>
              <a:rPr lang="en-US" b="1" i="1" dirty="0"/>
            </a:br>
            <a:br>
              <a:rPr lang="en-US" b="1" i="1" dirty="0"/>
            </a:br>
            <a:endParaRPr lang="en-US" dirty="0"/>
          </a:p>
        </p:txBody>
      </p:sp>
      <p:sp>
        <p:nvSpPr>
          <p:cNvPr id="4" name="Rectangle 1">
            <a:extLst>
              <a:ext uri="{FF2B5EF4-FFF2-40B4-BE49-F238E27FC236}">
                <a16:creationId xmlns:a16="http://schemas.microsoft.com/office/drawing/2014/main" id="{B48B88B3-2D0E-466E-B52D-3C5FE68D17FA}"/>
              </a:ext>
            </a:extLst>
          </p:cNvPr>
          <p:cNvSpPr>
            <a:spLocks noChangeArrowheads="1"/>
          </p:cNvSpPr>
          <p:nvPr/>
        </p:nvSpPr>
        <p:spPr bwMode="auto">
          <a:xfrm>
            <a:off x="1439863" y="28876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800" b="0" i="0" u="none" strike="noStrike" cap="none" normalizeH="0" baseline="0">
                <a:ln>
                  <a:noFill/>
                </a:ln>
                <a:solidFill>
                  <a:schemeClr val="tx1"/>
                </a:solidFill>
                <a:effectLst/>
                <a:latin typeface="Arial" panose="020B0604020202020204" pitchFamily="34" charset="0"/>
              </a:rPr>
            </a:b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 name="Rectangle 4">
            <a:extLst>
              <a:ext uri="{FF2B5EF4-FFF2-40B4-BE49-F238E27FC236}">
                <a16:creationId xmlns:a16="http://schemas.microsoft.com/office/drawing/2014/main" id="{26C7FAD2-E026-474F-81F2-EF5CBE0DE745}"/>
              </a:ext>
            </a:extLst>
          </p:cNvPr>
          <p:cNvSpPr/>
          <p:nvPr/>
        </p:nvSpPr>
        <p:spPr>
          <a:xfrm>
            <a:off x="332185" y="794969"/>
            <a:ext cx="8479632" cy="2677656"/>
          </a:xfrm>
          <a:prstGeom prst="rect">
            <a:avLst/>
          </a:prstGeom>
          <a:noFill/>
          <a:ln w="19050">
            <a:solidFill>
              <a:schemeClr val="tx1"/>
            </a:solidFill>
          </a:ln>
        </p:spPr>
        <p:txBody>
          <a:bodyPr wrap="square">
            <a:spAutoFit/>
          </a:bodyPr>
          <a:lstStyle/>
          <a:p>
            <a:pPr marL="285750" indent="-285750">
              <a:buFont typeface="Arial" panose="020B0604020202020204" pitchFamily="34" charset="0"/>
              <a:buChar char="•"/>
            </a:pPr>
            <a:r>
              <a:rPr lang="en-US" sz="1400" dirty="0"/>
              <a:t>All larger RET projects will generally require access to long-term funding on a project finance basis, their exposure to other barriers and risks will differ. </a:t>
            </a:r>
          </a:p>
          <a:p>
            <a:pPr marL="285750" indent="-285750">
              <a:buFont typeface="Arial" panose="020B0604020202020204" pitchFamily="34" charset="0"/>
              <a:buChar char="•"/>
            </a:pPr>
            <a:r>
              <a:rPr lang="en-US" sz="1400" dirty="0"/>
              <a:t>Project sizes—and therefore transaction cost barriers—are generally lower for wind and geothermal projects that can be developed on a greater scale than other technologies. </a:t>
            </a:r>
          </a:p>
          <a:p>
            <a:pPr marL="285750" indent="-285750">
              <a:buFont typeface="Arial" panose="020B0604020202020204" pitchFamily="34" charset="0"/>
              <a:buChar char="•"/>
            </a:pPr>
            <a:r>
              <a:rPr lang="en-US" sz="1400" dirty="0"/>
              <a:t>While small hydro can be competitive with conventional technologies and wind, solar energy is approaching competitiveness in some countries.</a:t>
            </a:r>
          </a:p>
          <a:p>
            <a:pPr marL="285750" indent="-285750">
              <a:buFont typeface="Arial" panose="020B0604020202020204" pitchFamily="34" charset="0"/>
              <a:buChar char="•"/>
            </a:pPr>
            <a:r>
              <a:rPr lang="en-US" sz="1400" dirty="0"/>
              <a:t>The risks and barriers facing off-grid projects also differ from those of on-grid RET projects. These projects are generally reliant on sales of individual household or small-scale systems to rural communities. </a:t>
            </a:r>
          </a:p>
          <a:p>
            <a:pPr marL="285750" indent="-285750">
              <a:buFont typeface="Arial" panose="020B0604020202020204" pitchFamily="34" charset="0"/>
              <a:buChar char="•"/>
            </a:pPr>
            <a:r>
              <a:rPr lang="en-US" sz="1400" dirty="0"/>
              <a:t>While technical challenges may be limited, affordability and financing ability become key. </a:t>
            </a:r>
          </a:p>
          <a:p>
            <a:pPr marL="285750" indent="-285750">
              <a:buFont typeface="Arial" panose="020B0604020202020204" pitchFamily="34" charset="0"/>
              <a:buChar char="•"/>
            </a:pPr>
            <a:r>
              <a:rPr lang="en-US" sz="1400" dirty="0"/>
              <a:t>The very small scale of such projects, down to the individual household level, means transaction costs can become an almost insurmountable barrier. </a:t>
            </a:r>
          </a:p>
        </p:txBody>
      </p:sp>
      <p:graphicFrame>
        <p:nvGraphicFramePr>
          <p:cNvPr id="7" name="Table 6">
            <a:extLst>
              <a:ext uri="{FF2B5EF4-FFF2-40B4-BE49-F238E27FC236}">
                <a16:creationId xmlns:a16="http://schemas.microsoft.com/office/drawing/2014/main" id="{188188DF-A7C5-4D29-B906-881C63A24F54}"/>
              </a:ext>
            </a:extLst>
          </p:cNvPr>
          <p:cNvGraphicFramePr>
            <a:graphicFrameLocks noGrp="1"/>
          </p:cNvGraphicFramePr>
          <p:nvPr>
            <p:extLst>
              <p:ext uri="{D42A27DB-BD31-4B8C-83A1-F6EECF244321}">
                <p14:modId xmlns:p14="http://schemas.microsoft.com/office/powerpoint/2010/main" val="2060292441"/>
              </p:ext>
            </p:extLst>
          </p:nvPr>
        </p:nvGraphicFramePr>
        <p:xfrm>
          <a:off x="332185" y="3526406"/>
          <a:ext cx="8479631" cy="3084119"/>
        </p:xfrm>
        <a:graphic>
          <a:graphicData uri="http://schemas.openxmlformats.org/drawingml/2006/table">
            <a:tbl>
              <a:tblPr firstRow="1" firstCol="1" bandRow="1">
                <a:tableStyleId>{93296810-A885-4BE3-A3E7-6D5BEEA58F35}</a:tableStyleId>
              </a:tblPr>
              <a:tblGrid>
                <a:gridCol w="2664569">
                  <a:extLst>
                    <a:ext uri="{9D8B030D-6E8A-4147-A177-3AD203B41FA5}">
                      <a16:colId xmlns:a16="http://schemas.microsoft.com/office/drawing/2014/main" val="9688949"/>
                    </a:ext>
                  </a:extLst>
                </a:gridCol>
                <a:gridCol w="338875">
                  <a:extLst>
                    <a:ext uri="{9D8B030D-6E8A-4147-A177-3AD203B41FA5}">
                      <a16:colId xmlns:a16="http://schemas.microsoft.com/office/drawing/2014/main" val="3451803130"/>
                    </a:ext>
                  </a:extLst>
                </a:gridCol>
                <a:gridCol w="1043189">
                  <a:extLst>
                    <a:ext uri="{9D8B030D-6E8A-4147-A177-3AD203B41FA5}">
                      <a16:colId xmlns:a16="http://schemas.microsoft.com/office/drawing/2014/main" val="1632292531"/>
                    </a:ext>
                  </a:extLst>
                </a:gridCol>
                <a:gridCol w="1027972">
                  <a:extLst>
                    <a:ext uri="{9D8B030D-6E8A-4147-A177-3AD203B41FA5}">
                      <a16:colId xmlns:a16="http://schemas.microsoft.com/office/drawing/2014/main" val="1528613712"/>
                    </a:ext>
                  </a:extLst>
                </a:gridCol>
                <a:gridCol w="1084165">
                  <a:extLst>
                    <a:ext uri="{9D8B030D-6E8A-4147-A177-3AD203B41FA5}">
                      <a16:colId xmlns:a16="http://schemas.microsoft.com/office/drawing/2014/main" val="4126492630"/>
                    </a:ext>
                  </a:extLst>
                </a:gridCol>
                <a:gridCol w="1043189">
                  <a:extLst>
                    <a:ext uri="{9D8B030D-6E8A-4147-A177-3AD203B41FA5}">
                      <a16:colId xmlns:a16="http://schemas.microsoft.com/office/drawing/2014/main" val="119384970"/>
                    </a:ext>
                  </a:extLst>
                </a:gridCol>
                <a:gridCol w="296214">
                  <a:extLst>
                    <a:ext uri="{9D8B030D-6E8A-4147-A177-3AD203B41FA5}">
                      <a16:colId xmlns:a16="http://schemas.microsoft.com/office/drawing/2014/main" val="743980046"/>
                    </a:ext>
                  </a:extLst>
                </a:gridCol>
                <a:gridCol w="981458">
                  <a:extLst>
                    <a:ext uri="{9D8B030D-6E8A-4147-A177-3AD203B41FA5}">
                      <a16:colId xmlns:a16="http://schemas.microsoft.com/office/drawing/2014/main" val="3513332363"/>
                    </a:ext>
                  </a:extLst>
                </a:gridCol>
              </a:tblGrid>
              <a:tr h="520260">
                <a:tc>
                  <a:txBody>
                    <a:bodyPr/>
                    <a:lstStyle/>
                    <a:p>
                      <a:endParaRPr lang="en-US" sz="1200" dirty="0">
                        <a:effectLst/>
                        <a:latin typeface="Georgia" panose="02040502050405020303" pitchFamily="18" charset="0"/>
                      </a:endParaRPr>
                    </a:p>
                  </a:txBody>
                  <a:tcPr marL="73025" marR="73025" anchor="ctr">
                    <a:solidFill>
                      <a:schemeClr val="accent1"/>
                    </a:solidFill>
                  </a:tcPr>
                </a:tc>
                <a:tc rowSpan="9">
                  <a:txBody>
                    <a:bodyPr/>
                    <a:lstStyle/>
                    <a:p>
                      <a:pPr marL="71755" marR="71755">
                        <a:lnSpc>
                          <a:spcPct val="115000"/>
                        </a:lnSpc>
                        <a:spcBef>
                          <a:spcPts val="500"/>
                        </a:spcBef>
                        <a:spcAft>
                          <a:spcPts val="0"/>
                        </a:spcAft>
                      </a:pPr>
                      <a:r>
                        <a:rPr lang="en-US" sz="1200" dirty="0">
                          <a:effectLst/>
                        </a:rPr>
                        <a:t>ON-GRID</a:t>
                      </a:r>
                      <a:endParaRPr lang="en-US" sz="1200" dirty="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vert="vert270" anchor="ctr">
                    <a:solidFill>
                      <a:schemeClr val="accent1"/>
                    </a:solidFill>
                  </a:tcPr>
                </a:tc>
                <a:tc rowSpan="2">
                  <a:txBody>
                    <a:bodyPr/>
                    <a:lstStyle/>
                    <a:p>
                      <a:pPr marL="71755" marR="71755">
                        <a:lnSpc>
                          <a:spcPct val="115000"/>
                        </a:lnSpc>
                        <a:spcBef>
                          <a:spcPts val="500"/>
                        </a:spcBef>
                        <a:spcAft>
                          <a:spcPts val="0"/>
                        </a:spcAft>
                      </a:pPr>
                      <a:r>
                        <a:rPr lang="en-US" sz="1200" dirty="0">
                          <a:effectLst/>
                        </a:rPr>
                        <a:t>Wind</a:t>
                      </a:r>
                      <a:endParaRPr lang="en-US" sz="1200" dirty="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vert="vert270" anchor="ctr">
                    <a:solidFill>
                      <a:schemeClr val="accent1"/>
                    </a:solidFill>
                  </a:tcPr>
                </a:tc>
                <a:tc rowSpan="2">
                  <a:txBody>
                    <a:bodyPr/>
                    <a:lstStyle/>
                    <a:p>
                      <a:pPr marL="71755" marR="71755">
                        <a:lnSpc>
                          <a:spcPct val="115000"/>
                        </a:lnSpc>
                        <a:spcBef>
                          <a:spcPts val="500"/>
                        </a:spcBef>
                        <a:spcAft>
                          <a:spcPts val="0"/>
                        </a:spcAft>
                      </a:pPr>
                      <a:r>
                        <a:rPr lang="en-US" sz="1200" dirty="0">
                          <a:effectLst/>
                        </a:rPr>
                        <a:t>Solar</a:t>
                      </a:r>
                      <a:endParaRPr lang="en-US" sz="1200" dirty="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vert="vert270" anchor="ctr">
                    <a:solidFill>
                      <a:schemeClr val="accent1"/>
                    </a:solidFill>
                  </a:tcPr>
                </a:tc>
                <a:tc rowSpan="2">
                  <a:txBody>
                    <a:bodyPr/>
                    <a:lstStyle/>
                    <a:p>
                      <a:pPr marL="71755" marR="71755">
                        <a:lnSpc>
                          <a:spcPct val="115000"/>
                        </a:lnSpc>
                        <a:spcBef>
                          <a:spcPts val="500"/>
                        </a:spcBef>
                        <a:spcAft>
                          <a:spcPts val="0"/>
                        </a:spcAft>
                      </a:pPr>
                      <a:r>
                        <a:rPr lang="en-US" sz="1200" dirty="0">
                          <a:effectLst/>
                        </a:rPr>
                        <a:t>Small Hydro</a:t>
                      </a:r>
                      <a:endParaRPr lang="en-US" sz="1200" dirty="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vert="vert270" anchor="ctr">
                    <a:solidFill>
                      <a:schemeClr val="accent1"/>
                    </a:solidFill>
                  </a:tcPr>
                </a:tc>
                <a:tc rowSpan="2">
                  <a:txBody>
                    <a:bodyPr/>
                    <a:lstStyle/>
                    <a:p>
                      <a:pPr marL="71755" marR="71755">
                        <a:lnSpc>
                          <a:spcPct val="115000"/>
                        </a:lnSpc>
                        <a:spcBef>
                          <a:spcPts val="500"/>
                        </a:spcBef>
                        <a:spcAft>
                          <a:spcPts val="0"/>
                        </a:spcAft>
                      </a:pPr>
                      <a:r>
                        <a:rPr lang="en-US" sz="1200" dirty="0">
                          <a:effectLst/>
                        </a:rPr>
                        <a:t>Biomass</a:t>
                      </a:r>
                      <a:endParaRPr lang="en-US" sz="1200" dirty="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vert="vert270" anchor="ctr">
                    <a:solidFill>
                      <a:schemeClr val="accent1"/>
                    </a:solidFill>
                  </a:tcPr>
                </a:tc>
                <a:tc rowSpan="9">
                  <a:txBody>
                    <a:bodyPr/>
                    <a:lstStyle/>
                    <a:p>
                      <a:pPr marL="71755" marR="71755" algn="l" defTabSz="914400" rtl="0" eaLnBrk="1" latinLnBrk="0" hangingPunct="1">
                        <a:lnSpc>
                          <a:spcPct val="115000"/>
                        </a:lnSpc>
                        <a:spcBef>
                          <a:spcPts val="500"/>
                        </a:spcBef>
                        <a:spcAft>
                          <a:spcPts val="0"/>
                        </a:spcAft>
                      </a:pPr>
                      <a:r>
                        <a:rPr lang="en-US" sz="1200" kern="1200" dirty="0">
                          <a:effectLst/>
                        </a:rPr>
                        <a:t>Off- GRID</a:t>
                      </a:r>
                      <a:endParaRPr lang="en-US" sz="1200" b="1" kern="1200" dirty="0">
                        <a:solidFill>
                          <a:schemeClr val="lt1"/>
                        </a:solidFill>
                        <a:effectLst/>
                        <a:latin typeface="+mn-lt"/>
                        <a:ea typeface="+mn-ea"/>
                        <a:cs typeface="+mn-cs"/>
                      </a:endParaRPr>
                    </a:p>
                  </a:txBody>
                  <a:tcPr marL="73025" marR="73025" vert="vert270" anchor="ctr">
                    <a:solidFill>
                      <a:schemeClr val="accent1"/>
                    </a:solidFill>
                  </a:tcPr>
                </a:tc>
                <a:tc rowSpan="3">
                  <a:txBody>
                    <a:bodyPr/>
                    <a:lstStyle/>
                    <a:p>
                      <a:pPr marL="71755" marR="71755">
                        <a:lnSpc>
                          <a:spcPct val="115000"/>
                        </a:lnSpc>
                        <a:spcBef>
                          <a:spcPts val="500"/>
                        </a:spcBef>
                        <a:spcAft>
                          <a:spcPts val="0"/>
                        </a:spcAft>
                      </a:pPr>
                      <a:r>
                        <a:rPr lang="en-US" sz="1200" dirty="0">
                          <a:effectLst/>
                        </a:rPr>
                        <a:t>Solar/Micro -Hydro</a:t>
                      </a:r>
                      <a:endParaRPr lang="en-US" sz="1200" dirty="0">
                        <a:solidFill>
                          <a:schemeClr val="bg1"/>
                        </a:solidFill>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vert="vert270" anchor="ctr">
                    <a:solidFill>
                      <a:schemeClr val="accent1"/>
                    </a:solidFill>
                  </a:tcPr>
                </a:tc>
                <a:extLst>
                  <a:ext uri="{0D108BD9-81ED-4DB2-BD59-A6C34878D82A}">
                    <a16:rowId xmlns:a16="http://schemas.microsoft.com/office/drawing/2014/main" val="3678586362"/>
                  </a:ext>
                </a:extLst>
              </a:tr>
              <a:tr h="155685">
                <a:tc rowSpan="3">
                  <a:txBody>
                    <a:bodyPr/>
                    <a:lstStyle/>
                    <a:p>
                      <a:r>
                        <a:rPr lang="en-US" sz="1200" dirty="0">
                          <a:effectLst/>
                        </a:rPr>
                        <a:t>Small scale of projects</a:t>
                      </a:r>
                      <a:endParaRPr lang="en-US" dirty="0"/>
                    </a:p>
                  </a:txBody>
                  <a:tcPr marL="73025" marR="73025" anchor="ctr">
                    <a:solidFill>
                      <a:schemeClr val="accent1"/>
                    </a:solidFill>
                  </a:tcPr>
                </a:tc>
                <a:tc vMerge="1">
                  <a:txBody>
                    <a:bodyPr/>
                    <a:lstStyle/>
                    <a:p>
                      <a:endParaRPr lang="en-US"/>
                    </a:p>
                  </a:txBody>
                  <a:tcPr/>
                </a:tc>
                <a:tc vMerge="1">
                  <a:txBody>
                    <a:bodyPr/>
                    <a:lstStyle/>
                    <a:p>
                      <a:pPr marL="71755" marR="71755">
                        <a:lnSpc>
                          <a:spcPct val="115000"/>
                        </a:lnSpc>
                        <a:spcBef>
                          <a:spcPts val="500"/>
                        </a:spcBef>
                        <a:spcAft>
                          <a:spcPts val="0"/>
                        </a:spcAft>
                      </a:pPr>
                      <a:r>
                        <a:rPr lang="en-US" sz="1200" dirty="0">
                          <a:effectLst/>
                        </a:rPr>
                        <a:t>Low</a:t>
                      </a:r>
                      <a:endParaRPr lang="en-US" sz="1200" dirty="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tc>
                <a:tc vMerge="1">
                  <a:txBody>
                    <a:bodyPr/>
                    <a:lstStyle/>
                    <a:p>
                      <a:pPr marL="71755" marR="71755">
                        <a:lnSpc>
                          <a:spcPct val="115000"/>
                        </a:lnSpc>
                        <a:spcBef>
                          <a:spcPts val="500"/>
                        </a:spcBef>
                        <a:spcAft>
                          <a:spcPts val="0"/>
                        </a:spcAft>
                      </a:pPr>
                      <a:r>
                        <a:rPr lang="en-US" sz="1200" dirty="0">
                          <a:effectLst/>
                        </a:rPr>
                        <a:t>Med</a:t>
                      </a:r>
                      <a:endParaRPr lang="en-US" sz="1200" dirty="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tc>
                <a:tc vMerge="1">
                  <a:txBody>
                    <a:bodyPr/>
                    <a:lstStyle/>
                    <a:p>
                      <a:pPr marL="71755" marR="71755">
                        <a:lnSpc>
                          <a:spcPct val="115000"/>
                        </a:lnSpc>
                        <a:spcBef>
                          <a:spcPts val="500"/>
                        </a:spcBef>
                        <a:spcAft>
                          <a:spcPts val="0"/>
                        </a:spcAft>
                      </a:pPr>
                      <a:r>
                        <a:rPr lang="en-US" sz="1200">
                          <a:effectLst/>
                        </a:rPr>
                        <a:t>Med</a:t>
                      </a:r>
                      <a:endParaRPr lang="en-US" sz="120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tc>
                <a:tc vMerge="1">
                  <a:txBody>
                    <a:bodyPr/>
                    <a:lstStyle/>
                    <a:p>
                      <a:pPr marL="71755" marR="71755">
                        <a:lnSpc>
                          <a:spcPct val="115000"/>
                        </a:lnSpc>
                        <a:spcBef>
                          <a:spcPts val="500"/>
                        </a:spcBef>
                        <a:spcAft>
                          <a:spcPts val="0"/>
                        </a:spcAft>
                      </a:pPr>
                      <a:r>
                        <a:rPr lang="en-US" sz="1200" dirty="0">
                          <a:effectLst/>
                        </a:rPr>
                        <a:t>Med</a:t>
                      </a:r>
                      <a:endParaRPr lang="en-US" sz="1200" dirty="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tc>
                <a:tc vMerge="1">
                  <a:txBody>
                    <a:bodyPr/>
                    <a:lstStyle/>
                    <a:p>
                      <a:endParaRPr lang="en-US"/>
                    </a:p>
                  </a:txBody>
                  <a:tcPr/>
                </a:tc>
                <a:tc vMerge="1">
                  <a:txBody>
                    <a:bodyPr/>
                    <a:lstStyle/>
                    <a:p>
                      <a:pPr marL="71755" marR="71755">
                        <a:lnSpc>
                          <a:spcPct val="115000"/>
                        </a:lnSpc>
                        <a:spcBef>
                          <a:spcPts val="500"/>
                        </a:spcBef>
                        <a:spcAft>
                          <a:spcPts val="0"/>
                        </a:spcAft>
                      </a:pPr>
                      <a:endParaRPr lang="en-US" sz="1200" dirty="0">
                        <a:solidFill>
                          <a:schemeClr val="bg1"/>
                        </a:solidFill>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vert="vert270" anchor="ctr"/>
                </a:tc>
                <a:extLst>
                  <a:ext uri="{0D108BD9-81ED-4DB2-BD59-A6C34878D82A}">
                    <a16:rowId xmlns:a16="http://schemas.microsoft.com/office/drawing/2014/main" val="1751602237"/>
                  </a:ext>
                </a:extLst>
              </a:tr>
              <a:tr h="0">
                <a:tc vMerge="1">
                  <a:txBody>
                    <a:bodyPr/>
                    <a:lstStyle/>
                    <a:p>
                      <a:endParaRPr lang="en-US"/>
                    </a:p>
                  </a:txBody>
                  <a:tcPr/>
                </a:tc>
                <a:tc vMerge="1">
                  <a:txBody>
                    <a:bodyPr/>
                    <a:lstStyle/>
                    <a:p>
                      <a:endParaRPr lang="en-US"/>
                    </a:p>
                  </a:txBody>
                  <a:tcPr/>
                </a:tc>
                <a:tc rowSpan="2">
                  <a:txBody>
                    <a:bodyPr/>
                    <a:lstStyle/>
                    <a:p>
                      <a:pPr marL="71755" marR="71755" algn="ctr">
                        <a:lnSpc>
                          <a:spcPct val="115000"/>
                        </a:lnSpc>
                        <a:spcBef>
                          <a:spcPts val="500"/>
                        </a:spcBef>
                        <a:spcAft>
                          <a:spcPts val="0"/>
                        </a:spcAft>
                      </a:pPr>
                      <a:r>
                        <a:rPr lang="en-US" sz="1200" dirty="0">
                          <a:effectLst/>
                        </a:rPr>
                        <a:t>Low</a:t>
                      </a:r>
                      <a:endParaRPr lang="en-US" sz="1200" dirty="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tc>
                <a:tc rowSpan="2">
                  <a:txBody>
                    <a:bodyPr/>
                    <a:lstStyle/>
                    <a:p>
                      <a:pPr marL="71755" marR="71755" algn="ctr">
                        <a:lnSpc>
                          <a:spcPct val="115000"/>
                        </a:lnSpc>
                        <a:spcBef>
                          <a:spcPts val="500"/>
                        </a:spcBef>
                        <a:spcAft>
                          <a:spcPts val="0"/>
                        </a:spcAft>
                      </a:pPr>
                      <a:r>
                        <a:rPr lang="en-US" sz="1200" dirty="0">
                          <a:effectLst/>
                        </a:rPr>
                        <a:t>Med</a:t>
                      </a:r>
                      <a:endParaRPr lang="en-US" sz="1200" dirty="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tc>
                <a:tc rowSpan="2">
                  <a:txBody>
                    <a:bodyPr/>
                    <a:lstStyle/>
                    <a:p>
                      <a:pPr marL="71755" marR="71755" algn="ctr">
                        <a:lnSpc>
                          <a:spcPct val="115000"/>
                        </a:lnSpc>
                        <a:spcBef>
                          <a:spcPts val="500"/>
                        </a:spcBef>
                        <a:spcAft>
                          <a:spcPts val="0"/>
                        </a:spcAft>
                      </a:pPr>
                      <a:r>
                        <a:rPr lang="en-US" sz="1200">
                          <a:effectLst/>
                        </a:rPr>
                        <a:t>Med</a:t>
                      </a:r>
                      <a:endParaRPr lang="en-US" sz="120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tc>
                <a:tc rowSpan="2">
                  <a:txBody>
                    <a:bodyPr/>
                    <a:lstStyle/>
                    <a:p>
                      <a:pPr marL="71755" marR="71755" algn="ctr">
                        <a:lnSpc>
                          <a:spcPct val="115000"/>
                        </a:lnSpc>
                        <a:spcBef>
                          <a:spcPts val="500"/>
                        </a:spcBef>
                        <a:spcAft>
                          <a:spcPts val="0"/>
                        </a:spcAft>
                      </a:pPr>
                      <a:r>
                        <a:rPr lang="en-US" sz="1200" dirty="0">
                          <a:effectLst/>
                        </a:rPr>
                        <a:t>Med</a:t>
                      </a:r>
                      <a:endParaRPr lang="en-US" sz="1200" dirty="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tc>
                <a:tc vMerge="1">
                  <a:txBody>
                    <a:bodyPr/>
                    <a:lstStyle/>
                    <a:p>
                      <a:endParaRPr lang="en-US"/>
                    </a:p>
                  </a:txBody>
                  <a:tcPr/>
                </a:tc>
                <a:tc vMerge="1">
                  <a:txBody>
                    <a:bodyPr/>
                    <a:lstStyle/>
                    <a:p>
                      <a:pPr marL="71755" marR="71755">
                        <a:lnSpc>
                          <a:spcPct val="115000"/>
                        </a:lnSpc>
                        <a:spcBef>
                          <a:spcPts val="500"/>
                        </a:spcBef>
                        <a:spcAft>
                          <a:spcPts val="0"/>
                        </a:spcAft>
                      </a:pPr>
                      <a:endParaRPr lang="en-US" sz="1200" dirty="0">
                        <a:solidFill>
                          <a:schemeClr val="bg1"/>
                        </a:solidFill>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vert="vert270" anchor="ctr"/>
                </a:tc>
                <a:extLst>
                  <a:ext uri="{0D108BD9-81ED-4DB2-BD59-A6C34878D82A}">
                    <a16:rowId xmlns:a16="http://schemas.microsoft.com/office/drawing/2014/main" val="1563071284"/>
                  </a:ext>
                </a:extLst>
              </a:tr>
              <a:tr h="257045">
                <a:tc vMerge="1">
                  <a:txBody>
                    <a:bodyPr/>
                    <a:lstStyle/>
                    <a:p>
                      <a:pPr marL="0" marR="0">
                        <a:lnSpc>
                          <a:spcPct val="115000"/>
                        </a:lnSpc>
                        <a:spcBef>
                          <a:spcPts val="500"/>
                        </a:spcBef>
                        <a:spcAft>
                          <a:spcPts val="800"/>
                        </a:spcAft>
                      </a:pPr>
                      <a:endParaRPr lang="en-US" sz="120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tc>
                <a:tc vMerge="1">
                  <a:txBody>
                    <a:bodyPr/>
                    <a:lstStyle/>
                    <a:p>
                      <a:endParaRPr lang="en-US"/>
                    </a:p>
                  </a:txBody>
                  <a:tcPr/>
                </a:tc>
                <a:tc vMerge="1">
                  <a:txBody>
                    <a:bodyPr/>
                    <a:lstStyle/>
                    <a:p>
                      <a:pPr marL="0" marR="0" algn="ctr">
                        <a:lnSpc>
                          <a:spcPct val="115000"/>
                        </a:lnSpc>
                        <a:spcBef>
                          <a:spcPts val="500"/>
                        </a:spcBef>
                        <a:spcAft>
                          <a:spcPts val="800"/>
                        </a:spcAft>
                      </a:pPr>
                      <a:r>
                        <a:rPr lang="en-US" sz="1200">
                          <a:effectLst/>
                        </a:rPr>
                        <a:t>Low</a:t>
                      </a:r>
                      <a:endParaRPr lang="en-US" sz="120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tc>
                <a:tc vMerge="1">
                  <a:txBody>
                    <a:bodyPr/>
                    <a:lstStyle/>
                    <a:p>
                      <a:pPr marL="0" marR="0" algn="ctr">
                        <a:lnSpc>
                          <a:spcPct val="115000"/>
                        </a:lnSpc>
                        <a:spcBef>
                          <a:spcPts val="500"/>
                        </a:spcBef>
                        <a:spcAft>
                          <a:spcPts val="800"/>
                        </a:spcAft>
                      </a:pPr>
                      <a:r>
                        <a:rPr lang="en-US" sz="1200" dirty="0">
                          <a:effectLst/>
                        </a:rPr>
                        <a:t>Med</a:t>
                      </a:r>
                      <a:endParaRPr lang="en-US" sz="1200" dirty="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tc>
                <a:tc vMerge="1">
                  <a:txBody>
                    <a:bodyPr/>
                    <a:lstStyle/>
                    <a:p>
                      <a:pPr marL="0" marR="0" algn="ctr">
                        <a:lnSpc>
                          <a:spcPct val="115000"/>
                        </a:lnSpc>
                        <a:spcBef>
                          <a:spcPts val="500"/>
                        </a:spcBef>
                        <a:spcAft>
                          <a:spcPts val="800"/>
                        </a:spcAft>
                      </a:pPr>
                      <a:r>
                        <a:rPr lang="en-US" sz="1200">
                          <a:effectLst/>
                        </a:rPr>
                        <a:t>Med</a:t>
                      </a:r>
                      <a:endParaRPr lang="en-US" sz="120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tc>
                <a:tc vMerge="1">
                  <a:txBody>
                    <a:bodyPr/>
                    <a:lstStyle/>
                    <a:p>
                      <a:pPr marL="0" marR="0" algn="ctr">
                        <a:lnSpc>
                          <a:spcPct val="115000"/>
                        </a:lnSpc>
                        <a:spcBef>
                          <a:spcPts val="500"/>
                        </a:spcBef>
                        <a:spcAft>
                          <a:spcPts val="800"/>
                        </a:spcAft>
                      </a:pPr>
                      <a:r>
                        <a:rPr lang="en-US" sz="1200" dirty="0">
                          <a:effectLst/>
                        </a:rPr>
                        <a:t>Med</a:t>
                      </a:r>
                      <a:endParaRPr lang="en-US" sz="1200" dirty="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tc>
                <a:tc vMerge="1">
                  <a:txBody>
                    <a:bodyPr/>
                    <a:lstStyle/>
                    <a:p>
                      <a:endParaRPr lang="en-US"/>
                    </a:p>
                  </a:txBody>
                  <a:tcPr/>
                </a:tc>
                <a:tc>
                  <a:txBody>
                    <a:bodyPr/>
                    <a:lstStyle/>
                    <a:p>
                      <a:pPr marL="0" marR="0" algn="ctr">
                        <a:lnSpc>
                          <a:spcPct val="115000"/>
                        </a:lnSpc>
                        <a:spcBef>
                          <a:spcPts val="500"/>
                        </a:spcBef>
                        <a:spcAft>
                          <a:spcPts val="800"/>
                        </a:spcAft>
                      </a:pPr>
                      <a:r>
                        <a:rPr lang="en-US" sz="1200" dirty="0">
                          <a:effectLst/>
                        </a:rPr>
                        <a:t>High</a:t>
                      </a:r>
                      <a:endParaRPr lang="en-US" sz="1200" dirty="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tc>
                <a:extLst>
                  <a:ext uri="{0D108BD9-81ED-4DB2-BD59-A6C34878D82A}">
                    <a16:rowId xmlns:a16="http://schemas.microsoft.com/office/drawing/2014/main" val="594928728"/>
                  </a:ext>
                </a:extLst>
              </a:tr>
              <a:tr h="257045">
                <a:tc>
                  <a:txBody>
                    <a:bodyPr/>
                    <a:lstStyle/>
                    <a:p>
                      <a:pPr marL="0" marR="0">
                        <a:lnSpc>
                          <a:spcPct val="115000"/>
                        </a:lnSpc>
                        <a:spcBef>
                          <a:spcPts val="500"/>
                        </a:spcBef>
                        <a:spcAft>
                          <a:spcPts val="800"/>
                        </a:spcAft>
                      </a:pPr>
                      <a:r>
                        <a:rPr lang="en-US" sz="1200">
                          <a:effectLst/>
                        </a:rPr>
                        <a:t>High financial cost</a:t>
                      </a:r>
                      <a:endParaRPr lang="en-US" sz="120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solidFill>
                      <a:schemeClr val="accent1"/>
                    </a:solidFill>
                  </a:tcPr>
                </a:tc>
                <a:tc vMerge="1">
                  <a:txBody>
                    <a:bodyPr/>
                    <a:lstStyle/>
                    <a:p>
                      <a:endParaRPr lang="en-US"/>
                    </a:p>
                  </a:txBody>
                  <a:tcPr/>
                </a:tc>
                <a:tc>
                  <a:txBody>
                    <a:bodyPr/>
                    <a:lstStyle/>
                    <a:p>
                      <a:pPr marL="0" marR="0" algn="ctr">
                        <a:lnSpc>
                          <a:spcPct val="115000"/>
                        </a:lnSpc>
                        <a:spcBef>
                          <a:spcPts val="500"/>
                        </a:spcBef>
                        <a:spcAft>
                          <a:spcPts val="800"/>
                        </a:spcAft>
                      </a:pPr>
                      <a:r>
                        <a:rPr lang="en-US" sz="1200">
                          <a:effectLst/>
                        </a:rPr>
                        <a:t>Med</a:t>
                      </a:r>
                      <a:endParaRPr lang="en-US" sz="120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tc>
                <a:tc>
                  <a:txBody>
                    <a:bodyPr/>
                    <a:lstStyle/>
                    <a:p>
                      <a:pPr marL="0" marR="0" algn="ctr">
                        <a:lnSpc>
                          <a:spcPct val="115000"/>
                        </a:lnSpc>
                        <a:spcBef>
                          <a:spcPts val="500"/>
                        </a:spcBef>
                        <a:spcAft>
                          <a:spcPts val="800"/>
                        </a:spcAft>
                      </a:pPr>
                      <a:r>
                        <a:rPr lang="en-US" sz="1200" dirty="0">
                          <a:effectLst/>
                        </a:rPr>
                        <a:t>High</a:t>
                      </a:r>
                      <a:endParaRPr lang="en-US" sz="1200" dirty="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tc>
                <a:tc>
                  <a:txBody>
                    <a:bodyPr/>
                    <a:lstStyle/>
                    <a:p>
                      <a:pPr marL="0" marR="0" algn="ctr">
                        <a:lnSpc>
                          <a:spcPct val="115000"/>
                        </a:lnSpc>
                        <a:spcBef>
                          <a:spcPts val="500"/>
                        </a:spcBef>
                        <a:spcAft>
                          <a:spcPts val="800"/>
                        </a:spcAft>
                      </a:pPr>
                      <a:r>
                        <a:rPr lang="en-US" sz="1200" dirty="0">
                          <a:effectLst/>
                        </a:rPr>
                        <a:t>Low</a:t>
                      </a:r>
                      <a:endParaRPr lang="en-US" sz="1200" dirty="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tc>
                <a:tc>
                  <a:txBody>
                    <a:bodyPr/>
                    <a:lstStyle/>
                    <a:p>
                      <a:pPr marL="0" marR="0" algn="ctr">
                        <a:lnSpc>
                          <a:spcPct val="115000"/>
                        </a:lnSpc>
                        <a:spcBef>
                          <a:spcPts val="500"/>
                        </a:spcBef>
                        <a:spcAft>
                          <a:spcPts val="800"/>
                        </a:spcAft>
                      </a:pPr>
                      <a:r>
                        <a:rPr lang="en-US" sz="1200">
                          <a:effectLst/>
                        </a:rPr>
                        <a:t>Med</a:t>
                      </a:r>
                      <a:endParaRPr lang="en-US" sz="120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tc>
                <a:tc vMerge="1">
                  <a:txBody>
                    <a:bodyPr/>
                    <a:lstStyle/>
                    <a:p>
                      <a:pPr marL="0" marR="0" algn="ctr">
                        <a:lnSpc>
                          <a:spcPct val="115000"/>
                        </a:lnSpc>
                        <a:spcBef>
                          <a:spcPts val="500"/>
                        </a:spcBef>
                        <a:spcAft>
                          <a:spcPts val="800"/>
                        </a:spcAft>
                      </a:pPr>
                      <a:endParaRPr lang="en-US" sz="1000" dirty="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tc>
                <a:tc>
                  <a:txBody>
                    <a:bodyPr/>
                    <a:lstStyle/>
                    <a:p>
                      <a:pPr marL="0" marR="0" algn="ctr">
                        <a:lnSpc>
                          <a:spcPct val="115000"/>
                        </a:lnSpc>
                        <a:spcBef>
                          <a:spcPts val="500"/>
                        </a:spcBef>
                        <a:spcAft>
                          <a:spcPts val="800"/>
                        </a:spcAft>
                      </a:pPr>
                      <a:r>
                        <a:rPr lang="en-US" sz="1200" dirty="0">
                          <a:effectLst/>
                        </a:rPr>
                        <a:t>Med</a:t>
                      </a:r>
                      <a:endParaRPr lang="en-US" sz="1200" dirty="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tc>
                <a:extLst>
                  <a:ext uri="{0D108BD9-81ED-4DB2-BD59-A6C34878D82A}">
                    <a16:rowId xmlns:a16="http://schemas.microsoft.com/office/drawing/2014/main" val="3748669889"/>
                  </a:ext>
                </a:extLst>
              </a:tr>
              <a:tr h="257045">
                <a:tc>
                  <a:txBody>
                    <a:bodyPr/>
                    <a:lstStyle/>
                    <a:p>
                      <a:pPr marL="0" marR="0">
                        <a:lnSpc>
                          <a:spcPct val="115000"/>
                        </a:lnSpc>
                        <a:spcBef>
                          <a:spcPts val="500"/>
                        </a:spcBef>
                        <a:spcAft>
                          <a:spcPts val="800"/>
                        </a:spcAft>
                      </a:pPr>
                      <a:r>
                        <a:rPr lang="en-US" sz="1200" dirty="0">
                          <a:effectLst/>
                        </a:rPr>
                        <a:t>High exposure to Regulatory risk</a:t>
                      </a:r>
                      <a:endParaRPr lang="en-US" sz="1200" dirty="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solidFill>
                      <a:schemeClr val="accent1"/>
                    </a:solidFill>
                  </a:tcPr>
                </a:tc>
                <a:tc vMerge="1">
                  <a:txBody>
                    <a:bodyPr/>
                    <a:lstStyle/>
                    <a:p>
                      <a:endParaRPr lang="en-US"/>
                    </a:p>
                  </a:txBody>
                  <a:tcPr/>
                </a:tc>
                <a:tc>
                  <a:txBody>
                    <a:bodyPr/>
                    <a:lstStyle/>
                    <a:p>
                      <a:pPr marL="0" marR="0" algn="ctr">
                        <a:lnSpc>
                          <a:spcPct val="115000"/>
                        </a:lnSpc>
                        <a:spcBef>
                          <a:spcPts val="500"/>
                        </a:spcBef>
                        <a:spcAft>
                          <a:spcPts val="800"/>
                        </a:spcAft>
                      </a:pPr>
                      <a:r>
                        <a:rPr lang="en-US" sz="1200">
                          <a:effectLst/>
                        </a:rPr>
                        <a:t>Med</a:t>
                      </a:r>
                      <a:endParaRPr lang="en-US" sz="120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tc>
                <a:tc>
                  <a:txBody>
                    <a:bodyPr/>
                    <a:lstStyle/>
                    <a:p>
                      <a:pPr marL="0" marR="0" algn="ctr">
                        <a:lnSpc>
                          <a:spcPct val="115000"/>
                        </a:lnSpc>
                        <a:spcBef>
                          <a:spcPts val="500"/>
                        </a:spcBef>
                        <a:spcAft>
                          <a:spcPts val="800"/>
                        </a:spcAft>
                      </a:pPr>
                      <a:r>
                        <a:rPr lang="en-US" sz="1200">
                          <a:effectLst/>
                        </a:rPr>
                        <a:t>Med</a:t>
                      </a:r>
                      <a:endParaRPr lang="en-US" sz="120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tc>
                <a:tc>
                  <a:txBody>
                    <a:bodyPr/>
                    <a:lstStyle/>
                    <a:p>
                      <a:pPr marL="0" marR="0" algn="ctr">
                        <a:lnSpc>
                          <a:spcPct val="115000"/>
                        </a:lnSpc>
                        <a:spcBef>
                          <a:spcPts val="500"/>
                        </a:spcBef>
                        <a:spcAft>
                          <a:spcPts val="800"/>
                        </a:spcAft>
                      </a:pPr>
                      <a:r>
                        <a:rPr lang="en-US" sz="1200" dirty="0">
                          <a:effectLst/>
                        </a:rPr>
                        <a:t>Med</a:t>
                      </a:r>
                      <a:endParaRPr lang="en-US" sz="1200" dirty="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tc>
                <a:tc>
                  <a:txBody>
                    <a:bodyPr/>
                    <a:lstStyle/>
                    <a:p>
                      <a:pPr marL="0" marR="0" algn="ctr">
                        <a:lnSpc>
                          <a:spcPct val="115000"/>
                        </a:lnSpc>
                        <a:spcBef>
                          <a:spcPts val="500"/>
                        </a:spcBef>
                        <a:spcAft>
                          <a:spcPts val="800"/>
                        </a:spcAft>
                      </a:pPr>
                      <a:r>
                        <a:rPr lang="en-US" sz="1200" dirty="0">
                          <a:effectLst/>
                        </a:rPr>
                        <a:t>Med</a:t>
                      </a:r>
                      <a:endParaRPr lang="en-US" sz="1200" dirty="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tc>
                <a:tc vMerge="1">
                  <a:txBody>
                    <a:bodyPr/>
                    <a:lstStyle/>
                    <a:p>
                      <a:pPr marL="0" marR="0" algn="ctr">
                        <a:lnSpc>
                          <a:spcPct val="115000"/>
                        </a:lnSpc>
                        <a:spcBef>
                          <a:spcPts val="500"/>
                        </a:spcBef>
                        <a:spcAft>
                          <a:spcPts val="800"/>
                        </a:spcAft>
                      </a:pPr>
                      <a:endParaRPr lang="en-US" sz="1000" dirty="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tc>
                <a:tc>
                  <a:txBody>
                    <a:bodyPr/>
                    <a:lstStyle/>
                    <a:p>
                      <a:pPr marL="0" marR="0" algn="ctr">
                        <a:lnSpc>
                          <a:spcPct val="115000"/>
                        </a:lnSpc>
                        <a:spcBef>
                          <a:spcPts val="500"/>
                        </a:spcBef>
                        <a:spcAft>
                          <a:spcPts val="800"/>
                        </a:spcAft>
                      </a:pPr>
                      <a:r>
                        <a:rPr lang="en-US" sz="1200" dirty="0">
                          <a:effectLst/>
                        </a:rPr>
                        <a:t>Low</a:t>
                      </a:r>
                      <a:endParaRPr lang="en-US" sz="1200" dirty="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tc>
                <a:extLst>
                  <a:ext uri="{0D108BD9-81ED-4DB2-BD59-A6C34878D82A}">
                    <a16:rowId xmlns:a16="http://schemas.microsoft.com/office/drawing/2014/main" val="3359890992"/>
                  </a:ext>
                </a:extLst>
              </a:tr>
              <a:tr h="440955">
                <a:tc>
                  <a:txBody>
                    <a:bodyPr/>
                    <a:lstStyle/>
                    <a:p>
                      <a:pPr marL="0" marR="0">
                        <a:lnSpc>
                          <a:spcPct val="115000"/>
                        </a:lnSpc>
                        <a:spcBef>
                          <a:spcPts val="500"/>
                        </a:spcBef>
                        <a:spcAft>
                          <a:spcPts val="800"/>
                        </a:spcAft>
                      </a:pPr>
                      <a:r>
                        <a:rPr lang="en-US" sz="1200" dirty="0">
                          <a:effectLst/>
                        </a:rPr>
                        <a:t>Uncertainties over carbon financing</a:t>
                      </a:r>
                      <a:endParaRPr lang="en-US" sz="1200" dirty="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solidFill>
                      <a:schemeClr val="accent1"/>
                    </a:solidFill>
                  </a:tcPr>
                </a:tc>
                <a:tc vMerge="1">
                  <a:txBody>
                    <a:bodyPr/>
                    <a:lstStyle/>
                    <a:p>
                      <a:endParaRPr lang="en-US"/>
                    </a:p>
                  </a:txBody>
                  <a:tcPr/>
                </a:tc>
                <a:tc>
                  <a:txBody>
                    <a:bodyPr/>
                    <a:lstStyle/>
                    <a:p>
                      <a:pPr marL="0" marR="0" algn="ctr">
                        <a:lnSpc>
                          <a:spcPct val="115000"/>
                        </a:lnSpc>
                        <a:spcBef>
                          <a:spcPts val="500"/>
                        </a:spcBef>
                        <a:spcAft>
                          <a:spcPts val="800"/>
                        </a:spcAft>
                      </a:pPr>
                      <a:r>
                        <a:rPr lang="en-US" sz="1200">
                          <a:effectLst/>
                        </a:rPr>
                        <a:t>Med</a:t>
                      </a:r>
                      <a:endParaRPr lang="en-US" sz="120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tc>
                <a:tc>
                  <a:txBody>
                    <a:bodyPr/>
                    <a:lstStyle/>
                    <a:p>
                      <a:pPr marL="0" marR="0" algn="ctr">
                        <a:lnSpc>
                          <a:spcPct val="115000"/>
                        </a:lnSpc>
                        <a:spcBef>
                          <a:spcPts val="500"/>
                        </a:spcBef>
                        <a:spcAft>
                          <a:spcPts val="800"/>
                        </a:spcAft>
                      </a:pPr>
                      <a:r>
                        <a:rPr lang="en-US" sz="1200">
                          <a:effectLst/>
                        </a:rPr>
                        <a:t>Med</a:t>
                      </a:r>
                      <a:endParaRPr lang="en-US" sz="120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tc>
                <a:tc>
                  <a:txBody>
                    <a:bodyPr/>
                    <a:lstStyle/>
                    <a:p>
                      <a:pPr marL="0" marR="0" algn="ctr">
                        <a:lnSpc>
                          <a:spcPct val="115000"/>
                        </a:lnSpc>
                        <a:spcBef>
                          <a:spcPts val="500"/>
                        </a:spcBef>
                        <a:spcAft>
                          <a:spcPts val="800"/>
                        </a:spcAft>
                      </a:pPr>
                      <a:r>
                        <a:rPr lang="en-US" sz="1200">
                          <a:effectLst/>
                        </a:rPr>
                        <a:t>Low</a:t>
                      </a:r>
                      <a:endParaRPr lang="en-US" sz="120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tc>
                <a:tc>
                  <a:txBody>
                    <a:bodyPr/>
                    <a:lstStyle/>
                    <a:p>
                      <a:pPr marL="0" marR="0" algn="ctr">
                        <a:lnSpc>
                          <a:spcPct val="115000"/>
                        </a:lnSpc>
                        <a:spcBef>
                          <a:spcPts val="500"/>
                        </a:spcBef>
                        <a:spcAft>
                          <a:spcPts val="800"/>
                        </a:spcAft>
                      </a:pPr>
                      <a:r>
                        <a:rPr lang="en-US" sz="1200" dirty="0">
                          <a:effectLst/>
                        </a:rPr>
                        <a:t>Med</a:t>
                      </a:r>
                      <a:endParaRPr lang="en-US" sz="1200" dirty="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tc>
                <a:tc vMerge="1">
                  <a:txBody>
                    <a:bodyPr/>
                    <a:lstStyle/>
                    <a:p>
                      <a:pPr marL="0" marR="0" algn="ctr">
                        <a:lnSpc>
                          <a:spcPct val="115000"/>
                        </a:lnSpc>
                        <a:spcBef>
                          <a:spcPts val="500"/>
                        </a:spcBef>
                        <a:spcAft>
                          <a:spcPts val="800"/>
                        </a:spcAft>
                      </a:pPr>
                      <a:endParaRPr lang="en-US" sz="1000" dirty="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tc>
                <a:tc>
                  <a:txBody>
                    <a:bodyPr/>
                    <a:lstStyle/>
                    <a:p>
                      <a:pPr marL="0" marR="0" algn="ctr">
                        <a:lnSpc>
                          <a:spcPct val="115000"/>
                        </a:lnSpc>
                        <a:spcBef>
                          <a:spcPts val="500"/>
                        </a:spcBef>
                        <a:spcAft>
                          <a:spcPts val="800"/>
                        </a:spcAft>
                      </a:pPr>
                      <a:r>
                        <a:rPr lang="en-US" sz="1200" dirty="0">
                          <a:effectLst/>
                        </a:rPr>
                        <a:t>Low</a:t>
                      </a:r>
                      <a:endParaRPr lang="en-US" sz="1200" dirty="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tc>
                <a:extLst>
                  <a:ext uri="{0D108BD9-81ED-4DB2-BD59-A6C34878D82A}">
                    <a16:rowId xmlns:a16="http://schemas.microsoft.com/office/drawing/2014/main" val="1566456872"/>
                  </a:ext>
                </a:extLst>
              </a:tr>
              <a:tr h="440955">
                <a:tc>
                  <a:txBody>
                    <a:bodyPr/>
                    <a:lstStyle/>
                    <a:p>
                      <a:pPr marL="0" marR="0">
                        <a:lnSpc>
                          <a:spcPct val="115000"/>
                        </a:lnSpc>
                        <a:spcBef>
                          <a:spcPts val="500"/>
                        </a:spcBef>
                        <a:spcAft>
                          <a:spcPts val="800"/>
                        </a:spcAft>
                      </a:pPr>
                      <a:r>
                        <a:rPr lang="en-US" sz="1200" dirty="0">
                          <a:effectLst/>
                        </a:rPr>
                        <a:t>High costs of resource assessments</a:t>
                      </a:r>
                      <a:endParaRPr lang="en-US" sz="1200" dirty="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solidFill>
                      <a:schemeClr val="accent1"/>
                    </a:solidFill>
                  </a:tcPr>
                </a:tc>
                <a:tc vMerge="1">
                  <a:txBody>
                    <a:bodyPr/>
                    <a:lstStyle/>
                    <a:p>
                      <a:endParaRPr lang="en-US"/>
                    </a:p>
                  </a:txBody>
                  <a:tcPr/>
                </a:tc>
                <a:tc>
                  <a:txBody>
                    <a:bodyPr/>
                    <a:lstStyle/>
                    <a:p>
                      <a:pPr marL="0" marR="0" algn="ctr">
                        <a:lnSpc>
                          <a:spcPct val="115000"/>
                        </a:lnSpc>
                        <a:spcBef>
                          <a:spcPts val="500"/>
                        </a:spcBef>
                        <a:spcAft>
                          <a:spcPts val="800"/>
                        </a:spcAft>
                      </a:pPr>
                      <a:r>
                        <a:rPr lang="en-US" sz="1200">
                          <a:effectLst/>
                        </a:rPr>
                        <a:t>Low</a:t>
                      </a:r>
                      <a:endParaRPr lang="en-US" sz="120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tc>
                <a:tc>
                  <a:txBody>
                    <a:bodyPr/>
                    <a:lstStyle/>
                    <a:p>
                      <a:pPr marL="0" marR="0" algn="ctr">
                        <a:lnSpc>
                          <a:spcPct val="115000"/>
                        </a:lnSpc>
                        <a:spcBef>
                          <a:spcPts val="500"/>
                        </a:spcBef>
                        <a:spcAft>
                          <a:spcPts val="800"/>
                        </a:spcAft>
                      </a:pPr>
                      <a:r>
                        <a:rPr lang="en-US" sz="1200">
                          <a:effectLst/>
                        </a:rPr>
                        <a:t>Low</a:t>
                      </a:r>
                      <a:endParaRPr lang="en-US" sz="120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tc>
                <a:tc>
                  <a:txBody>
                    <a:bodyPr/>
                    <a:lstStyle/>
                    <a:p>
                      <a:pPr marL="0" marR="0" algn="ctr">
                        <a:lnSpc>
                          <a:spcPct val="115000"/>
                        </a:lnSpc>
                        <a:spcBef>
                          <a:spcPts val="500"/>
                        </a:spcBef>
                        <a:spcAft>
                          <a:spcPts val="800"/>
                        </a:spcAft>
                      </a:pPr>
                      <a:r>
                        <a:rPr lang="en-US" sz="1200">
                          <a:effectLst/>
                        </a:rPr>
                        <a:t>Med</a:t>
                      </a:r>
                      <a:endParaRPr lang="en-US" sz="120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tc>
                <a:tc>
                  <a:txBody>
                    <a:bodyPr/>
                    <a:lstStyle/>
                    <a:p>
                      <a:pPr marL="0" marR="0" algn="ctr">
                        <a:lnSpc>
                          <a:spcPct val="115000"/>
                        </a:lnSpc>
                        <a:spcBef>
                          <a:spcPts val="500"/>
                        </a:spcBef>
                        <a:spcAft>
                          <a:spcPts val="800"/>
                        </a:spcAft>
                      </a:pPr>
                      <a:r>
                        <a:rPr lang="en-US" sz="1200" dirty="0">
                          <a:effectLst/>
                        </a:rPr>
                        <a:t>Low</a:t>
                      </a:r>
                      <a:endParaRPr lang="en-US" sz="1200" dirty="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tc>
                <a:tc vMerge="1">
                  <a:txBody>
                    <a:bodyPr/>
                    <a:lstStyle/>
                    <a:p>
                      <a:pPr marL="0" marR="0" algn="ctr">
                        <a:lnSpc>
                          <a:spcPct val="115000"/>
                        </a:lnSpc>
                        <a:spcBef>
                          <a:spcPts val="500"/>
                        </a:spcBef>
                        <a:spcAft>
                          <a:spcPts val="800"/>
                        </a:spcAft>
                      </a:pPr>
                      <a:endParaRPr lang="en-US" sz="1000" dirty="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tc>
                <a:tc>
                  <a:txBody>
                    <a:bodyPr/>
                    <a:lstStyle/>
                    <a:p>
                      <a:pPr marL="0" marR="0" algn="ctr">
                        <a:lnSpc>
                          <a:spcPct val="115000"/>
                        </a:lnSpc>
                        <a:spcBef>
                          <a:spcPts val="500"/>
                        </a:spcBef>
                        <a:spcAft>
                          <a:spcPts val="800"/>
                        </a:spcAft>
                      </a:pPr>
                      <a:r>
                        <a:rPr lang="en-US" sz="1200" dirty="0">
                          <a:effectLst/>
                        </a:rPr>
                        <a:t>Low</a:t>
                      </a:r>
                      <a:endParaRPr lang="en-US" sz="1200" dirty="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tc>
                <a:extLst>
                  <a:ext uri="{0D108BD9-81ED-4DB2-BD59-A6C34878D82A}">
                    <a16:rowId xmlns:a16="http://schemas.microsoft.com/office/drawing/2014/main" val="3270377991"/>
                  </a:ext>
                </a:extLst>
              </a:tr>
              <a:tr h="440955">
                <a:tc>
                  <a:txBody>
                    <a:bodyPr/>
                    <a:lstStyle/>
                    <a:p>
                      <a:pPr marL="0" marR="0">
                        <a:lnSpc>
                          <a:spcPct val="115000"/>
                        </a:lnSpc>
                        <a:spcBef>
                          <a:spcPts val="500"/>
                        </a:spcBef>
                        <a:spcAft>
                          <a:spcPts val="800"/>
                        </a:spcAft>
                      </a:pPr>
                      <a:r>
                        <a:rPr lang="en-US" sz="1200" dirty="0">
                          <a:effectLst/>
                        </a:rPr>
                        <a:t>Uncertainties over resource adequacy</a:t>
                      </a:r>
                      <a:endParaRPr lang="en-US" sz="1200" dirty="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solidFill>
                      <a:schemeClr val="accent1"/>
                    </a:solidFill>
                  </a:tcPr>
                </a:tc>
                <a:tc vMerge="1">
                  <a:txBody>
                    <a:bodyPr/>
                    <a:lstStyle/>
                    <a:p>
                      <a:endParaRPr lang="en-US"/>
                    </a:p>
                  </a:txBody>
                  <a:tcPr/>
                </a:tc>
                <a:tc>
                  <a:txBody>
                    <a:bodyPr/>
                    <a:lstStyle/>
                    <a:p>
                      <a:pPr marL="0" marR="0" algn="ctr">
                        <a:lnSpc>
                          <a:spcPct val="115000"/>
                        </a:lnSpc>
                        <a:spcBef>
                          <a:spcPts val="500"/>
                        </a:spcBef>
                        <a:spcAft>
                          <a:spcPts val="800"/>
                        </a:spcAft>
                      </a:pPr>
                      <a:r>
                        <a:rPr lang="en-US" sz="1200">
                          <a:effectLst/>
                        </a:rPr>
                        <a:t>Med</a:t>
                      </a:r>
                      <a:endParaRPr lang="en-US" sz="120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tc>
                <a:tc>
                  <a:txBody>
                    <a:bodyPr/>
                    <a:lstStyle/>
                    <a:p>
                      <a:pPr marL="0" marR="0" algn="ctr">
                        <a:lnSpc>
                          <a:spcPct val="115000"/>
                        </a:lnSpc>
                        <a:spcBef>
                          <a:spcPts val="500"/>
                        </a:spcBef>
                        <a:spcAft>
                          <a:spcPts val="800"/>
                        </a:spcAft>
                      </a:pPr>
                      <a:r>
                        <a:rPr lang="en-US" sz="1200">
                          <a:effectLst/>
                        </a:rPr>
                        <a:t>Med</a:t>
                      </a:r>
                      <a:endParaRPr lang="en-US" sz="120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tc>
                <a:tc>
                  <a:txBody>
                    <a:bodyPr/>
                    <a:lstStyle/>
                    <a:p>
                      <a:pPr marL="0" marR="0" algn="ctr">
                        <a:lnSpc>
                          <a:spcPct val="115000"/>
                        </a:lnSpc>
                        <a:spcBef>
                          <a:spcPts val="500"/>
                        </a:spcBef>
                        <a:spcAft>
                          <a:spcPts val="800"/>
                        </a:spcAft>
                      </a:pPr>
                      <a:r>
                        <a:rPr lang="en-US" sz="1200">
                          <a:effectLst/>
                        </a:rPr>
                        <a:t>Hi</a:t>
                      </a:r>
                      <a:endParaRPr lang="en-US" sz="120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tc>
                <a:tc>
                  <a:txBody>
                    <a:bodyPr/>
                    <a:lstStyle/>
                    <a:p>
                      <a:pPr marL="0" marR="0" algn="ctr">
                        <a:lnSpc>
                          <a:spcPct val="115000"/>
                        </a:lnSpc>
                        <a:spcBef>
                          <a:spcPts val="500"/>
                        </a:spcBef>
                        <a:spcAft>
                          <a:spcPts val="800"/>
                        </a:spcAft>
                      </a:pPr>
                      <a:r>
                        <a:rPr lang="en-US" sz="1200" dirty="0">
                          <a:effectLst/>
                        </a:rPr>
                        <a:t>Hi</a:t>
                      </a:r>
                      <a:endParaRPr lang="en-US" sz="1200" dirty="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tc>
                <a:tc vMerge="1">
                  <a:txBody>
                    <a:bodyPr/>
                    <a:lstStyle/>
                    <a:p>
                      <a:pPr marL="0" marR="0" algn="ctr">
                        <a:lnSpc>
                          <a:spcPct val="115000"/>
                        </a:lnSpc>
                        <a:spcBef>
                          <a:spcPts val="500"/>
                        </a:spcBef>
                        <a:spcAft>
                          <a:spcPts val="800"/>
                        </a:spcAft>
                      </a:pPr>
                      <a:endParaRPr lang="en-US" sz="1000" dirty="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tc>
                <a:tc>
                  <a:txBody>
                    <a:bodyPr/>
                    <a:lstStyle/>
                    <a:p>
                      <a:pPr marL="0" marR="0" algn="ctr">
                        <a:lnSpc>
                          <a:spcPct val="115000"/>
                        </a:lnSpc>
                        <a:spcBef>
                          <a:spcPts val="500"/>
                        </a:spcBef>
                        <a:spcAft>
                          <a:spcPts val="800"/>
                        </a:spcAft>
                      </a:pPr>
                      <a:r>
                        <a:rPr lang="en-US" sz="1200" dirty="0">
                          <a:effectLst/>
                        </a:rPr>
                        <a:t>Med</a:t>
                      </a:r>
                      <a:endParaRPr lang="en-US" sz="1200" dirty="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tc>
                <a:extLst>
                  <a:ext uri="{0D108BD9-81ED-4DB2-BD59-A6C34878D82A}">
                    <a16:rowId xmlns:a16="http://schemas.microsoft.com/office/drawing/2014/main" val="41652517"/>
                  </a:ext>
                </a:extLst>
              </a:tr>
            </a:tbl>
          </a:graphicData>
        </a:graphic>
      </p:graphicFrame>
    </p:spTree>
    <p:extLst>
      <p:ext uri="{BB962C8B-B14F-4D97-AF65-F5344CB8AC3E}">
        <p14:creationId xmlns:p14="http://schemas.microsoft.com/office/powerpoint/2010/main" val="24298471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2185" y="432001"/>
            <a:ext cx="8479631" cy="622099"/>
          </a:xfrm>
        </p:spPr>
        <p:txBody>
          <a:bodyPr>
            <a:normAutofit fontScale="90000"/>
          </a:bodyPr>
          <a:lstStyle/>
          <a:p>
            <a:r>
              <a:rPr lang="en-US" dirty="0"/>
              <a:t>Barriers hindering growth of Renewable Energy (1/2)</a:t>
            </a:r>
            <a:br>
              <a:rPr lang="en-US" b="1" i="1" dirty="0"/>
            </a:br>
            <a:br>
              <a:rPr lang="en-US" b="1" i="1" dirty="0"/>
            </a:br>
            <a:br>
              <a:rPr lang="en-US" b="1" i="1" dirty="0"/>
            </a:br>
            <a:endParaRPr lang="en-US" dirty="0"/>
          </a:p>
        </p:txBody>
      </p:sp>
      <p:graphicFrame>
        <p:nvGraphicFramePr>
          <p:cNvPr id="3" name="Table 2">
            <a:extLst>
              <a:ext uri="{FF2B5EF4-FFF2-40B4-BE49-F238E27FC236}">
                <a16:creationId xmlns:a16="http://schemas.microsoft.com/office/drawing/2014/main" id="{AE42791A-5183-4146-8825-6735C20DBF30}"/>
              </a:ext>
            </a:extLst>
          </p:cNvPr>
          <p:cNvGraphicFramePr>
            <a:graphicFrameLocks noGrp="1"/>
          </p:cNvGraphicFramePr>
          <p:nvPr>
            <p:extLst>
              <p:ext uri="{D42A27DB-BD31-4B8C-83A1-F6EECF244321}">
                <p14:modId xmlns:p14="http://schemas.microsoft.com/office/powerpoint/2010/main" val="3385262634"/>
              </p:ext>
            </p:extLst>
          </p:nvPr>
        </p:nvGraphicFramePr>
        <p:xfrm>
          <a:off x="332185" y="1947986"/>
          <a:ext cx="8479632" cy="3636460"/>
        </p:xfrm>
        <a:graphic>
          <a:graphicData uri="http://schemas.openxmlformats.org/drawingml/2006/table">
            <a:tbl>
              <a:tblPr>
                <a:tableStyleId>{073A0DAA-6AF3-43AB-8588-CEC1D06C72B9}</a:tableStyleId>
              </a:tblPr>
              <a:tblGrid>
                <a:gridCol w="2045502">
                  <a:extLst>
                    <a:ext uri="{9D8B030D-6E8A-4147-A177-3AD203B41FA5}">
                      <a16:colId xmlns:a16="http://schemas.microsoft.com/office/drawing/2014/main" val="1809113566"/>
                    </a:ext>
                  </a:extLst>
                </a:gridCol>
                <a:gridCol w="6434130">
                  <a:extLst>
                    <a:ext uri="{9D8B030D-6E8A-4147-A177-3AD203B41FA5}">
                      <a16:colId xmlns:a16="http://schemas.microsoft.com/office/drawing/2014/main" val="3493068135"/>
                    </a:ext>
                  </a:extLst>
                </a:gridCol>
              </a:tblGrid>
              <a:tr h="203256">
                <a:tc>
                  <a:txBody>
                    <a:bodyPr/>
                    <a:lstStyle/>
                    <a:p>
                      <a:pPr algn="ctr">
                        <a:lnSpc>
                          <a:spcPct val="115000"/>
                        </a:lnSpc>
                        <a:spcBef>
                          <a:spcPts val="0"/>
                        </a:spcBef>
                      </a:pPr>
                      <a:r>
                        <a:rPr lang="en-US" sz="1200" b="1" dirty="0">
                          <a:solidFill>
                            <a:schemeClr val="bg1"/>
                          </a:solidFill>
                          <a:effectLst/>
                        </a:rPr>
                        <a:t>BARRIER </a:t>
                      </a:r>
                      <a:endParaRPr lang="en-US" sz="1200" b="1" dirty="0">
                        <a:solidFill>
                          <a:schemeClr val="bg1"/>
                        </a:solidFill>
                        <a:effectLst/>
                        <a:latin typeface="Georgia" panose="02040502050405020303" pitchFamily="18" charset="0"/>
                      </a:endParaRPr>
                    </a:p>
                  </a:txBody>
                  <a:tcPr marL="37674" marR="37674" marT="23587" marB="23587" anchor="ctr">
                    <a:solidFill>
                      <a:schemeClr val="accent1"/>
                    </a:solidFill>
                  </a:tcPr>
                </a:tc>
                <a:tc>
                  <a:txBody>
                    <a:bodyPr/>
                    <a:lstStyle/>
                    <a:p>
                      <a:pPr algn="ctr">
                        <a:lnSpc>
                          <a:spcPct val="115000"/>
                        </a:lnSpc>
                        <a:spcBef>
                          <a:spcPts val="0"/>
                        </a:spcBef>
                      </a:pPr>
                      <a:r>
                        <a:rPr lang="en-US" sz="1200" b="1" dirty="0">
                          <a:solidFill>
                            <a:schemeClr val="bg1"/>
                          </a:solidFill>
                          <a:effectLst/>
                        </a:rPr>
                        <a:t>BRIEF DESCRIPTION </a:t>
                      </a:r>
                      <a:endParaRPr lang="en-US" sz="1200" b="1" dirty="0">
                        <a:solidFill>
                          <a:schemeClr val="bg1"/>
                        </a:solidFill>
                        <a:effectLst/>
                        <a:latin typeface="Georgia" panose="02040502050405020303" pitchFamily="18" charset="0"/>
                      </a:endParaRPr>
                    </a:p>
                  </a:txBody>
                  <a:tcPr marL="37674" marR="37674" marT="23587" marB="23587" anchor="ctr">
                    <a:solidFill>
                      <a:schemeClr val="accent1"/>
                    </a:solidFill>
                  </a:tcPr>
                </a:tc>
                <a:extLst>
                  <a:ext uri="{0D108BD9-81ED-4DB2-BD59-A6C34878D82A}">
                    <a16:rowId xmlns:a16="http://schemas.microsoft.com/office/drawing/2014/main" val="4163127063"/>
                  </a:ext>
                </a:extLst>
              </a:tr>
              <a:tr h="193833">
                <a:tc gridSpan="2">
                  <a:txBody>
                    <a:bodyPr/>
                    <a:lstStyle/>
                    <a:p>
                      <a:pPr marL="0" marR="0" algn="ctr">
                        <a:lnSpc>
                          <a:spcPct val="115000"/>
                        </a:lnSpc>
                        <a:spcBef>
                          <a:spcPts val="0"/>
                        </a:spcBef>
                        <a:spcAft>
                          <a:spcPts val="0"/>
                        </a:spcAft>
                      </a:pPr>
                      <a:r>
                        <a:rPr lang="en-US" sz="1200" b="1" dirty="0">
                          <a:solidFill>
                            <a:schemeClr val="bg1"/>
                          </a:solidFill>
                          <a:effectLst/>
                        </a:rPr>
                        <a:t>Financing </a:t>
                      </a:r>
                      <a:endParaRPr lang="en-US" sz="1200" b="1" dirty="0">
                        <a:solidFill>
                          <a:schemeClr val="bg1"/>
                        </a:solidFill>
                        <a:effectLst/>
                        <a:latin typeface="Source Sans Pro" panose="020B0503030403020204" pitchFamily="34" charset="0"/>
                        <a:ea typeface="Georgia" panose="02040502050405020303" pitchFamily="18" charset="0"/>
                        <a:cs typeface="Times New Roman" panose="02020603050405020304" pitchFamily="18" charset="0"/>
                      </a:endParaRPr>
                    </a:p>
                  </a:txBody>
                  <a:tcPr marL="37674" marR="37674" marT="23587" marB="23587" anchor="ctr">
                    <a:solidFill>
                      <a:schemeClr val="accent1"/>
                    </a:solidFill>
                  </a:tcPr>
                </a:tc>
                <a:tc hMerge="1">
                  <a:txBody>
                    <a:bodyPr/>
                    <a:lstStyle/>
                    <a:p>
                      <a:endParaRPr lang="en-US"/>
                    </a:p>
                  </a:txBody>
                  <a:tcPr/>
                </a:tc>
                <a:extLst>
                  <a:ext uri="{0D108BD9-81ED-4DB2-BD59-A6C34878D82A}">
                    <a16:rowId xmlns:a16="http://schemas.microsoft.com/office/drawing/2014/main" val="1212238712"/>
                  </a:ext>
                </a:extLst>
              </a:tr>
              <a:tr h="304390">
                <a:tc>
                  <a:txBody>
                    <a:bodyPr/>
                    <a:lstStyle/>
                    <a:p>
                      <a:pPr>
                        <a:lnSpc>
                          <a:spcPct val="115000"/>
                        </a:lnSpc>
                        <a:spcBef>
                          <a:spcPts val="0"/>
                        </a:spcBef>
                      </a:pPr>
                      <a:r>
                        <a:rPr lang="en-US" sz="1200" dirty="0">
                          <a:effectLst/>
                        </a:rPr>
                        <a:t>Foreign exchange risk </a:t>
                      </a:r>
                      <a:endParaRPr lang="en-US" sz="1200" dirty="0">
                        <a:effectLst/>
                        <a:latin typeface="Georgia" panose="02040502050405020303" pitchFamily="18" charset="0"/>
                      </a:endParaRPr>
                    </a:p>
                  </a:txBody>
                  <a:tcPr marL="37674" marR="37674" marT="23587" marB="23587" anchor="ctr"/>
                </a:tc>
                <a:tc>
                  <a:txBody>
                    <a:bodyPr/>
                    <a:lstStyle/>
                    <a:p>
                      <a:pPr algn="just">
                        <a:lnSpc>
                          <a:spcPct val="115000"/>
                        </a:lnSpc>
                        <a:spcBef>
                          <a:spcPts val="0"/>
                        </a:spcBef>
                      </a:pPr>
                      <a:r>
                        <a:rPr lang="en-US" sz="1200" dirty="0">
                          <a:effectLst/>
                        </a:rPr>
                        <a:t>Currency risk due to uncertain currency movements and high cost involved with market based currency-hedging solutions. </a:t>
                      </a:r>
                      <a:endParaRPr lang="en-US" sz="1200" dirty="0">
                        <a:effectLst/>
                        <a:latin typeface="Georgia" panose="02040502050405020303" pitchFamily="18" charset="0"/>
                      </a:endParaRPr>
                    </a:p>
                  </a:txBody>
                  <a:tcPr marL="37674" marR="37674" marT="23587" marB="23587" anchor="ctr"/>
                </a:tc>
                <a:extLst>
                  <a:ext uri="{0D108BD9-81ED-4DB2-BD59-A6C34878D82A}">
                    <a16:rowId xmlns:a16="http://schemas.microsoft.com/office/drawing/2014/main" val="3772675634"/>
                  </a:ext>
                </a:extLst>
              </a:tr>
              <a:tr h="304390">
                <a:tc>
                  <a:txBody>
                    <a:bodyPr/>
                    <a:lstStyle/>
                    <a:p>
                      <a:pPr>
                        <a:lnSpc>
                          <a:spcPct val="115000"/>
                        </a:lnSpc>
                        <a:spcBef>
                          <a:spcPts val="0"/>
                        </a:spcBef>
                      </a:pPr>
                      <a:r>
                        <a:rPr lang="en-US" sz="1200">
                          <a:effectLst/>
                        </a:rPr>
                        <a:t>Off taker credit risk </a:t>
                      </a:r>
                      <a:endParaRPr lang="en-US" sz="1200">
                        <a:effectLst/>
                        <a:latin typeface="Georgia" panose="02040502050405020303" pitchFamily="18" charset="0"/>
                      </a:endParaRPr>
                    </a:p>
                  </a:txBody>
                  <a:tcPr marL="37674" marR="37674" marT="23587" marB="23587" anchor="ctr"/>
                </a:tc>
                <a:tc>
                  <a:txBody>
                    <a:bodyPr/>
                    <a:lstStyle/>
                    <a:p>
                      <a:pPr algn="just">
                        <a:lnSpc>
                          <a:spcPct val="115000"/>
                        </a:lnSpc>
                        <a:spcBef>
                          <a:spcPts val="0"/>
                        </a:spcBef>
                      </a:pPr>
                      <a:r>
                        <a:rPr lang="en-US" sz="1200">
                          <a:effectLst/>
                        </a:rPr>
                        <a:t>The risk that the buyer/off-taker will not fulfill its contractual obligations. It is a key contributor to the overall credit risk of a power project. </a:t>
                      </a:r>
                      <a:endParaRPr lang="en-US" sz="1200">
                        <a:effectLst/>
                        <a:latin typeface="Georgia" panose="02040502050405020303" pitchFamily="18" charset="0"/>
                      </a:endParaRPr>
                    </a:p>
                  </a:txBody>
                  <a:tcPr marL="37674" marR="37674" marT="23587" marB="23587" anchor="ctr"/>
                </a:tc>
                <a:extLst>
                  <a:ext uri="{0D108BD9-81ED-4DB2-BD59-A6C34878D82A}">
                    <a16:rowId xmlns:a16="http://schemas.microsoft.com/office/drawing/2014/main" val="3652834001"/>
                  </a:ext>
                </a:extLst>
              </a:tr>
              <a:tr h="304390">
                <a:tc>
                  <a:txBody>
                    <a:bodyPr/>
                    <a:lstStyle/>
                    <a:p>
                      <a:pPr>
                        <a:lnSpc>
                          <a:spcPct val="115000"/>
                        </a:lnSpc>
                        <a:spcBef>
                          <a:spcPts val="0"/>
                        </a:spcBef>
                      </a:pPr>
                      <a:r>
                        <a:rPr lang="en-US" sz="1200">
                          <a:effectLst/>
                        </a:rPr>
                        <a:t>Quality of renewable energy Projects </a:t>
                      </a:r>
                      <a:endParaRPr lang="en-US" sz="1200">
                        <a:effectLst/>
                        <a:latin typeface="Georgia" panose="02040502050405020303" pitchFamily="18" charset="0"/>
                      </a:endParaRPr>
                    </a:p>
                  </a:txBody>
                  <a:tcPr marL="37674" marR="37674" marT="23587" marB="23587" anchor="ctr"/>
                </a:tc>
                <a:tc>
                  <a:txBody>
                    <a:bodyPr/>
                    <a:lstStyle/>
                    <a:p>
                      <a:pPr algn="just">
                        <a:lnSpc>
                          <a:spcPct val="115000"/>
                        </a:lnSpc>
                        <a:spcBef>
                          <a:spcPts val="0"/>
                        </a:spcBef>
                      </a:pPr>
                      <a:r>
                        <a:rPr lang="en-US" sz="1200">
                          <a:effectLst/>
                        </a:rPr>
                        <a:t>The credit rating of the operational renewable energy assets may be low overall, leading to operational assets not meeting investment criteria. </a:t>
                      </a:r>
                      <a:endParaRPr lang="en-US" sz="1200">
                        <a:effectLst/>
                        <a:latin typeface="Georgia" panose="02040502050405020303" pitchFamily="18" charset="0"/>
                      </a:endParaRPr>
                    </a:p>
                  </a:txBody>
                  <a:tcPr marL="37674" marR="37674" marT="23587" marB="23587" anchor="ctr"/>
                </a:tc>
                <a:extLst>
                  <a:ext uri="{0D108BD9-81ED-4DB2-BD59-A6C34878D82A}">
                    <a16:rowId xmlns:a16="http://schemas.microsoft.com/office/drawing/2014/main" val="1570963608"/>
                  </a:ext>
                </a:extLst>
              </a:tr>
              <a:tr h="304390">
                <a:tc>
                  <a:txBody>
                    <a:bodyPr/>
                    <a:lstStyle/>
                    <a:p>
                      <a:pPr>
                        <a:lnSpc>
                          <a:spcPct val="115000"/>
                        </a:lnSpc>
                        <a:spcBef>
                          <a:spcPts val="0"/>
                        </a:spcBef>
                      </a:pPr>
                      <a:r>
                        <a:rPr lang="en-US" sz="1200">
                          <a:effectLst/>
                        </a:rPr>
                        <a:t>Lack of instruments for investment </a:t>
                      </a:r>
                      <a:endParaRPr lang="en-US" sz="1200">
                        <a:effectLst/>
                        <a:latin typeface="Georgia" panose="02040502050405020303" pitchFamily="18" charset="0"/>
                      </a:endParaRPr>
                    </a:p>
                  </a:txBody>
                  <a:tcPr marL="37674" marR="37674" marT="23587" marB="23587" anchor="ctr"/>
                </a:tc>
                <a:tc>
                  <a:txBody>
                    <a:bodyPr/>
                    <a:lstStyle/>
                    <a:p>
                      <a:pPr algn="just">
                        <a:lnSpc>
                          <a:spcPct val="115000"/>
                        </a:lnSpc>
                        <a:spcBef>
                          <a:spcPts val="0"/>
                        </a:spcBef>
                      </a:pPr>
                      <a:r>
                        <a:rPr lang="en-US" sz="1200">
                          <a:effectLst/>
                        </a:rPr>
                        <a:t>Lack of financial instruments (or pathways) – illiquid or liquid – to invest in renewable energy. </a:t>
                      </a:r>
                      <a:endParaRPr lang="en-US" sz="1200">
                        <a:effectLst/>
                        <a:latin typeface="Georgia" panose="02040502050405020303" pitchFamily="18" charset="0"/>
                      </a:endParaRPr>
                    </a:p>
                  </a:txBody>
                  <a:tcPr marL="37674" marR="37674" marT="23587" marB="23587" anchor="ctr"/>
                </a:tc>
                <a:extLst>
                  <a:ext uri="{0D108BD9-81ED-4DB2-BD59-A6C34878D82A}">
                    <a16:rowId xmlns:a16="http://schemas.microsoft.com/office/drawing/2014/main" val="3449376059"/>
                  </a:ext>
                </a:extLst>
              </a:tr>
              <a:tr h="304390">
                <a:tc>
                  <a:txBody>
                    <a:bodyPr/>
                    <a:lstStyle/>
                    <a:p>
                      <a:pPr>
                        <a:lnSpc>
                          <a:spcPct val="115000"/>
                        </a:lnSpc>
                        <a:spcBef>
                          <a:spcPts val="0"/>
                        </a:spcBef>
                      </a:pPr>
                      <a:r>
                        <a:rPr lang="en-US" sz="1200">
                          <a:effectLst/>
                        </a:rPr>
                        <a:t>Low returns compared to expectations </a:t>
                      </a:r>
                      <a:endParaRPr lang="en-US" sz="1200">
                        <a:effectLst/>
                        <a:latin typeface="Georgia" panose="02040502050405020303" pitchFamily="18" charset="0"/>
                      </a:endParaRPr>
                    </a:p>
                  </a:txBody>
                  <a:tcPr marL="37674" marR="37674" marT="23587" marB="23587" anchor="ctr"/>
                </a:tc>
                <a:tc>
                  <a:txBody>
                    <a:bodyPr/>
                    <a:lstStyle/>
                    <a:p>
                      <a:pPr algn="just">
                        <a:lnSpc>
                          <a:spcPct val="115000"/>
                        </a:lnSpc>
                        <a:spcBef>
                          <a:spcPts val="0"/>
                        </a:spcBef>
                      </a:pPr>
                      <a:r>
                        <a:rPr lang="en-US" sz="1200" dirty="0">
                          <a:effectLst/>
                        </a:rPr>
                        <a:t>Renewable energy projects not being able to meet the risk-return expectations of investors. </a:t>
                      </a:r>
                      <a:endParaRPr lang="en-US" sz="1200" dirty="0">
                        <a:effectLst/>
                        <a:latin typeface="Georgia" panose="02040502050405020303" pitchFamily="18" charset="0"/>
                      </a:endParaRPr>
                    </a:p>
                  </a:txBody>
                  <a:tcPr marL="37674" marR="37674" marT="23587" marB="23587" anchor="ctr"/>
                </a:tc>
                <a:extLst>
                  <a:ext uri="{0D108BD9-81ED-4DB2-BD59-A6C34878D82A}">
                    <a16:rowId xmlns:a16="http://schemas.microsoft.com/office/drawing/2014/main" val="1987658332"/>
                  </a:ext>
                </a:extLst>
              </a:tr>
              <a:tr h="304390">
                <a:tc>
                  <a:txBody>
                    <a:bodyPr/>
                    <a:lstStyle/>
                    <a:p>
                      <a:pPr>
                        <a:lnSpc>
                          <a:spcPct val="115000"/>
                        </a:lnSpc>
                        <a:spcBef>
                          <a:spcPts val="0"/>
                        </a:spcBef>
                      </a:pPr>
                      <a:r>
                        <a:rPr lang="en-US" sz="1200">
                          <a:effectLst/>
                        </a:rPr>
                        <a:t>Limited availability of debt capital </a:t>
                      </a:r>
                      <a:endParaRPr lang="en-US" sz="1200">
                        <a:effectLst/>
                        <a:latin typeface="Georgia" panose="02040502050405020303" pitchFamily="18" charset="0"/>
                      </a:endParaRPr>
                    </a:p>
                  </a:txBody>
                  <a:tcPr marL="37674" marR="37674" marT="23587" marB="23587" anchor="ctr"/>
                </a:tc>
                <a:tc>
                  <a:txBody>
                    <a:bodyPr/>
                    <a:lstStyle/>
                    <a:p>
                      <a:pPr algn="just">
                        <a:lnSpc>
                          <a:spcPct val="115000"/>
                        </a:lnSpc>
                        <a:spcBef>
                          <a:spcPts val="0"/>
                        </a:spcBef>
                      </a:pPr>
                      <a:r>
                        <a:rPr lang="en-US" sz="1200">
                          <a:effectLst/>
                        </a:rPr>
                        <a:t>Limited availability of debt capital due to capital market conditions, either domestically or internationally. </a:t>
                      </a:r>
                      <a:endParaRPr lang="en-US" sz="1200">
                        <a:effectLst/>
                        <a:latin typeface="Georgia" panose="02040502050405020303" pitchFamily="18" charset="0"/>
                      </a:endParaRPr>
                    </a:p>
                  </a:txBody>
                  <a:tcPr marL="37674" marR="37674" marT="23587" marB="23587" anchor="ctr"/>
                </a:tc>
                <a:extLst>
                  <a:ext uri="{0D108BD9-81ED-4DB2-BD59-A6C34878D82A}">
                    <a16:rowId xmlns:a16="http://schemas.microsoft.com/office/drawing/2014/main" val="1834001007"/>
                  </a:ext>
                </a:extLst>
              </a:tr>
              <a:tr h="304390">
                <a:tc>
                  <a:txBody>
                    <a:bodyPr/>
                    <a:lstStyle/>
                    <a:p>
                      <a:pPr>
                        <a:lnSpc>
                          <a:spcPct val="115000"/>
                        </a:lnSpc>
                        <a:spcBef>
                          <a:spcPts val="0"/>
                        </a:spcBef>
                      </a:pPr>
                      <a:r>
                        <a:rPr lang="en-US" sz="1200">
                          <a:effectLst/>
                        </a:rPr>
                        <a:t>Contract enforceability risk </a:t>
                      </a:r>
                      <a:endParaRPr lang="en-US" sz="1200">
                        <a:effectLst/>
                        <a:latin typeface="Georgia" panose="02040502050405020303" pitchFamily="18" charset="0"/>
                      </a:endParaRPr>
                    </a:p>
                  </a:txBody>
                  <a:tcPr marL="37674" marR="37674" marT="23587" marB="23587" anchor="ctr"/>
                </a:tc>
                <a:tc>
                  <a:txBody>
                    <a:bodyPr/>
                    <a:lstStyle/>
                    <a:p>
                      <a:pPr algn="just">
                        <a:lnSpc>
                          <a:spcPct val="115000"/>
                        </a:lnSpc>
                        <a:spcBef>
                          <a:spcPts val="0"/>
                        </a:spcBef>
                      </a:pPr>
                      <a:r>
                        <a:rPr lang="en-US" sz="1200" dirty="0">
                          <a:effectLst/>
                        </a:rPr>
                        <a:t>Drastic reduction in cost of solar power generation may result in poor contract enforceability in the long-term. </a:t>
                      </a:r>
                      <a:endParaRPr lang="en-US" sz="1200" dirty="0">
                        <a:effectLst/>
                        <a:latin typeface="Georgia" panose="02040502050405020303" pitchFamily="18" charset="0"/>
                      </a:endParaRPr>
                    </a:p>
                  </a:txBody>
                  <a:tcPr marL="37674" marR="37674" marT="23587" marB="23587" anchor="ctr"/>
                </a:tc>
                <a:extLst>
                  <a:ext uri="{0D108BD9-81ED-4DB2-BD59-A6C34878D82A}">
                    <a16:rowId xmlns:a16="http://schemas.microsoft.com/office/drawing/2014/main" val="630722688"/>
                  </a:ext>
                </a:extLst>
              </a:tr>
            </a:tbl>
          </a:graphicData>
        </a:graphic>
      </p:graphicFrame>
      <p:sp>
        <p:nvSpPr>
          <p:cNvPr id="5" name="Rectangle 4">
            <a:extLst>
              <a:ext uri="{FF2B5EF4-FFF2-40B4-BE49-F238E27FC236}">
                <a16:creationId xmlns:a16="http://schemas.microsoft.com/office/drawing/2014/main" id="{6C3C93F0-2A29-49D2-8A67-0587BAE77E9E}"/>
              </a:ext>
            </a:extLst>
          </p:cNvPr>
          <p:cNvSpPr/>
          <p:nvPr/>
        </p:nvSpPr>
        <p:spPr>
          <a:xfrm>
            <a:off x="332183" y="1318633"/>
            <a:ext cx="8479632" cy="523220"/>
          </a:xfrm>
          <a:prstGeom prst="rect">
            <a:avLst/>
          </a:prstGeom>
          <a:noFill/>
          <a:ln w="19050">
            <a:solidFill>
              <a:schemeClr val="tx1"/>
            </a:solidFill>
          </a:ln>
        </p:spPr>
        <p:txBody>
          <a:bodyPr wrap="square">
            <a:spAutoFit/>
          </a:bodyPr>
          <a:lstStyle/>
          <a:p>
            <a:pPr marL="285750" indent="-285750">
              <a:buFont typeface="Arial" panose="020B0604020202020204" pitchFamily="34" charset="0"/>
              <a:buChar char="•"/>
            </a:pPr>
            <a:r>
              <a:rPr lang="en-US" sz="1400" dirty="0"/>
              <a:t>Following is a list of some of the key barriers generally faced by renewable energy projects due to their unique nature</a:t>
            </a:r>
          </a:p>
        </p:txBody>
      </p:sp>
    </p:spTree>
    <p:extLst>
      <p:ext uri="{BB962C8B-B14F-4D97-AF65-F5344CB8AC3E}">
        <p14:creationId xmlns:p14="http://schemas.microsoft.com/office/powerpoint/2010/main" val="22046616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2185" y="432001"/>
            <a:ext cx="8479631" cy="622099"/>
          </a:xfrm>
        </p:spPr>
        <p:txBody>
          <a:bodyPr>
            <a:normAutofit fontScale="90000"/>
          </a:bodyPr>
          <a:lstStyle/>
          <a:p>
            <a:r>
              <a:rPr lang="en-US" dirty="0"/>
              <a:t>Barriers hindering growth of Renewable Energy (2/2)</a:t>
            </a:r>
            <a:br>
              <a:rPr lang="en-US" b="1" i="1" dirty="0"/>
            </a:br>
            <a:br>
              <a:rPr lang="en-US" b="1" i="1" dirty="0"/>
            </a:br>
            <a:br>
              <a:rPr lang="en-US" b="1" i="1" dirty="0"/>
            </a:br>
            <a:endParaRPr lang="en-US" dirty="0"/>
          </a:p>
        </p:txBody>
      </p:sp>
      <p:sp>
        <p:nvSpPr>
          <p:cNvPr id="4" name="Rectangle 1">
            <a:extLst>
              <a:ext uri="{FF2B5EF4-FFF2-40B4-BE49-F238E27FC236}">
                <a16:creationId xmlns:a16="http://schemas.microsoft.com/office/drawing/2014/main" id="{B48B88B3-2D0E-466E-B52D-3C5FE68D17FA}"/>
              </a:ext>
            </a:extLst>
          </p:cNvPr>
          <p:cNvSpPr>
            <a:spLocks noChangeArrowheads="1"/>
          </p:cNvSpPr>
          <p:nvPr/>
        </p:nvSpPr>
        <p:spPr bwMode="auto">
          <a:xfrm>
            <a:off x="1439863" y="28876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800" b="0" i="0" u="none" strike="noStrike" cap="none" normalizeH="0" baseline="0">
                <a:ln>
                  <a:noFill/>
                </a:ln>
                <a:solidFill>
                  <a:schemeClr val="tx1"/>
                </a:solidFill>
                <a:effectLst/>
                <a:latin typeface="Arial" panose="020B0604020202020204" pitchFamily="34" charset="0"/>
              </a:rPr>
            </a:br>
            <a:endParaRPr kumimoji="0" lang="en-US" altLang="en-US" sz="1800" b="0" i="0" u="none" strike="noStrike" cap="none" normalizeH="0" baseline="0">
              <a:ln>
                <a:noFill/>
              </a:ln>
              <a:solidFill>
                <a:schemeClr val="tx1"/>
              </a:solidFill>
              <a:effectLst/>
              <a:latin typeface="Arial" panose="020B0604020202020204" pitchFamily="34" charset="0"/>
            </a:endParaRPr>
          </a:p>
        </p:txBody>
      </p:sp>
      <p:graphicFrame>
        <p:nvGraphicFramePr>
          <p:cNvPr id="3" name="Table 2">
            <a:extLst>
              <a:ext uri="{FF2B5EF4-FFF2-40B4-BE49-F238E27FC236}">
                <a16:creationId xmlns:a16="http://schemas.microsoft.com/office/drawing/2014/main" id="{AE42791A-5183-4146-8825-6735C20DBF30}"/>
              </a:ext>
            </a:extLst>
          </p:cNvPr>
          <p:cNvGraphicFramePr>
            <a:graphicFrameLocks noGrp="1"/>
          </p:cNvGraphicFramePr>
          <p:nvPr>
            <p:extLst>
              <p:ext uri="{D42A27DB-BD31-4B8C-83A1-F6EECF244321}">
                <p14:modId xmlns:p14="http://schemas.microsoft.com/office/powerpoint/2010/main" val="4239179510"/>
              </p:ext>
            </p:extLst>
          </p:nvPr>
        </p:nvGraphicFramePr>
        <p:xfrm>
          <a:off x="476518" y="1329800"/>
          <a:ext cx="8335299" cy="4878409"/>
        </p:xfrm>
        <a:graphic>
          <a:graphicData uri="http://schemas.openxmlformats.org/drawingml/2006/table">
            <a:tbl>
              <a:tblPr>
                <a:tableStyleId>{5C22544A-7EE6-4342-B048-85BDC9FD1C3A}</a:tableStyleId>
              </a:tblPr>
              <a:tblGrid>
                <a:gridCol w="1901169">
                  <a:extLst>
                    <a:ext uri="{9D8B030D-6E8A-4147-A177-3AD203B41FA5}">
                      <a16:colId xmlns:a16="http://schemas.microsoft.com/office/drawing/2014/main" val="1809113566"/>
                    </a:ext>
                  </a:extLst>
                </a:gridCol>
                <a:gridCol w="6434130">
                  <a:extLst>
                    <a:ext uri="{9D8B030D-6E8A-4147-A177-3AD203B41FA5}">
                      <a16:colId xmlns:a16="http://schemas.microsoft.com/office/drawing/2014/main" val="3493068135"/>
                    </a:ext>
                  </a:extLst>
                </a:gridCol>
              </a:tblGrid>
              <a:tr h="203256">
                <a:tc>
                  <a:txBody>
                    <a:bodyPr/>
                    <a:lstStyle/>
                    <a:p>
                      <a:pPr algn="ctr">
                        <a:lnSpc>
                          <a:spcPct val="115000"/>
                        </a:lnSpc>
                        <a:spcBef>
                          <a:spcPts val="0"/>
                        </a:spcBef>
                      </a:pPr>
                      <a:r>
                        <a:rPr lang="en-US" sz="1200" b="1" dirty="0">
                          <a:solidFill>
                            <a:schemeClr val="bg1"/>
                          </a:solidFill>
                          <a:effectLst/>
                        </a:rPr>
                        <a:t>BARRIER </a:t>
                      </a:r>
                      <a:endParaRPr lang="en-US" sz="1200" b="1" dirty="0">
                        <a:solidFill>
                          <a:schemeClr val="bg1"/>
                        </a:solidFill>
                        <a:effectLst/>
                        <a:latin typeface="Georgia" panose="02040502050405020303" pitchFamily="18" charset="0"/>
                      </a:endParaRPr>
                    </a:p>
                  </a:txBody>
                  <a:tcPr marL="37674" marR="37674" marT="23587" marB="23587" anchor="ctr">
                    <a:solidFill>
                      <a:schemeClr val="accent1"/>
                    </a:solidFill>
                  </a:tcPr>
                </a:tc>
                <a:tc>
                  <a:txBody>
                    <a:bodyPr/>
                    <a:lstStyle/>
                    <a:p>
                      <a:pPr algn="ctr">
                        <a:lnSpc>
                          <a:spcPct val="115000"/>
                        </a:lnSpc>
                        <a:spcBef>
                          <a:spcPts val="0"/>
                        </a:spcBef>
                      </a:pPr>
                      <a:r>
                        <a:rPr lang="en-US" sz="1200" b="1">
                          <a:solidFill>
                            <a:schemeClr val="bg1"/>
                          </a:solidFill>
                          <a:effectLst/>
                        </a:rPr>
                        <a:t>BRIEF DESCRIPTION </a:t>
                      </a:r>
                      <a:endParaRPr lang="en-US" sz="1200" b="1">
                        <a:solidFill>
                          <a:schemeClr val="bg1"/>
                        </a:solidFill>
                        <a:effectLst/>
                        <a:latin typeface="Georgia" panose="02040502050405020303" pitchFamily="18" charset="0"/>
                      </a:endParaRPr>
                    </a:p>
                  </a:txBody>
                  <a:tcPr marL="37674" marR="37674" marT="23587" marB="23587" anchor="ctr">
                    <a:solidFill>
                      <a:schemeClr val="accent1"/>
                    </a:solidFill>
                  </a:tcPr>
                </a:tc>
                <a:extLst>
                  <a:ext uri="{0D108BD9-81ED-4DB2-BD59-A6C34878D82A}">
                    <a16:rowId xmlns:a16="http://schemas.microsoft.com/office/drawing/2014/main" val="4163127063"/>
                  </a:ext>
                </a:extLst>
              </a:tr>
              <a:tr h="203256">
                <a:tc gridSpan="2">
                  <a:txBody>
                    <a:bodyPr/>
                    <a:lstStyle/>
                    <a:p>
                      <a:pPr marL="0" marR="0" algn="ctr">
                        <a:lnSpc>
                          <a:spcPct val="115000"/>
                        </a:lnSpc>
                        <a:spcBef>
                          <a:spcPts val="0"/>
                        </a:spcBef>
                        <a:spcAft>
                          <a:spcPts val="0"/>
                        </a:spcAft>
                      </a:pPr>
                      <a:r>
                        <a:rPr lang="en-US" sz="1200" b="1" dirty="0">
                          <a:solidFill>
                            <a:schemeClr val="bg1"/>
                          </a:solidFill>
                          <a:effectLst/>
                        </a:rPr>
                        <a:t>Completion </a:t>
                      </a:r>
                      <a:endParaRPr lang="en-US" sz="1200" b="1" dirty="0">
                        <a:solidFill>
                          <a:schemeClr val="bg1"/>
                        </a:solidFill>
                        <a:effectLst/>
                        <a:latin typeface="Source Sans Pro" panose="020B0503030403020204" pitchFamily="34" charset="0"/>
                        <a:ea typeface="Georgia" panose="02040502050405020303" pitchFamily="18" charset="0"/>
                        <a:cs typeface="Times New Roman" panose="02020603050405020304" pitchFamily="18" charset="0"/>
                      </a:endParaRPr>
                    </a:p>
                  </a:txBody>
                  <a:tcPr marL="37674" marR="37674" marT="23587" marB="23587" anchor="ctr">
                    <a:solidFill>
                      <a:schemeClr val="accent1"/>
                    </a:solidFill>
                  </a:tcPr>
                </a:tc>
                <a:tc hMerge="1">
                  <a:txBody>
                    <a:bodyPr/>
                    <a:lstStyle/>
                    <a:p>
                      <a:endParaRPr lang="en-US"/>
                    </a:p>
                  </a:txBody>
                  <a:tcPr/>
                </a:tc>
                <a:extLst>
                  <a:ext uri="{0D108BD9-81ED-4DB2-BD59-A6C34878D82A}">
                    <a16:rowId xmlns:a16="http://schemas.microsoft.com/office/drawing/2014/main" val="1290428802"/>
                  </a:ext>
                </a:extLst>
              </a:tr>
              <a:tr h="304390">
                <a:tc>
                  <a:txBody>
                    <a:bodyPr/>
                    <a:lstStyle/>
                    <a:p>
                      <a:pPr>
                        <a:lnSpc>
                          <a:spcPct val="115000"/>
                        </a:lnSpc>
                        <a:spcBef>
                          <a:spcPts val="0"/>
                        </a:spcBef>
                      </a:pPr>
                      <a:r>
                        <a:rPr lang="en-US" sz="1200" dirty="0">
                          <a:effectLst/>
                        </a:rPr>
                        <a:t>Construction risk </a:t>
                      </a:r>
                      <a:endParaRPr lang="en-US" sz="1200" dirty="0">
                        <a:effectLst/>
                        <a:latin typeface="Georgia" panose="02040502050405020303" pitchFamily="18" charset="0"/>
                      </a:endParaRPr>
                    </a:p>
                  </a:txBody>
                  <a:tcPr marL="37674" marR="37674" marT="23587" marB="23587" anchor="ctr">
                    <a:solidFill>
                      <a:schemeClr val="tx2">
                        <a:lumMod val="20000"/>
                        <a:lumOff val="80000"/>
                      </a:schemeClr>
                    </a:solidFill>
                  </a:tcPr>
                </a:tc>
                <a:tc>
                  <a:txBody>
                    <a:bodyPr/>
                    <a:lstStyle/>
                    <a:p>
                      <a:pPr algn="just">
                        <a:lnSpc>
                          <a:spcPct val="115000"/>
                        </a:lnSpc>
                        <a:spcBef>
                          <a:spcPts val="0"/>
                        </a:spcBef>
                      </a:pPr>
                      <a:r>
                        <a:rPr lang="en-US" sz="1200" dirty="0">
                          <a:effectLst/>
                        </a:rPr>
                        <a:t>Risks related to increase in overall financing cost due to construction related issues – esp. due to delays in construction due to permitting. </a:t>
                      </a:r>
                      <a:endParaRPr lang="en-US" sz="1200" dirty="0">
                        <a:effectLst/>
                        <a:latin typeface="Georgia" panose="02040502050405020303" pitchFamily="18" charset="0"/>
                      </a:endParaRPr>
                    </a:p>
                  </a:txBody>
                  <a:tcPr marL="37674" marR="37674" marT="23587" marB="23587" anchor="ctr">
                    <a:solidFill>
                      <a:schemeClr val="tx2">
                        <a:lumMod val="20000"/>
                        <a:lumOff val="80000"/>
                      </a:schemeClr>
                    </a:solidFill>
                  </a:tcPr>
                </a:tc>
                <a:extLst>
                  <a:ext uri="{0D108BD9-81ED-4DB2-BD59-A6C34878D82A}">
                    <a16:rowId xmlns:a16="http://schemas.microsoft.com/office/drawing/2014/main" val="3852780930"/>
                  </a:ext>
                </a:extLst>
              </a:tr>
              <a:tr h="304390">
                <a:tc>
                  <a:txBody>
                    <a:bodyPr/>
                    <a:lstStyle/>
                    <a:p>
                      <a:pPr>
                        <a:lnSpc>
                          <a:spcPct val="115000"/>
                        </a:lnSpc>
                        <a:spcBef>
                          <a:spcPts val="0"/>
                        </a:spcBef>
                      </a:pPr>
                      <a:r>
                        <a:rPr lang="en-US" sz="1200" dirty="0">
                          <a:effectLst/>
                        </a:rPr>
                        <a:t>Land acquisition issues </a:t>
                      </a:r>
                      <a:endParaRPr lang="en-US" sz="1200" dirty="0">
                        <a:effectLst/>
                        <a:latin typeface="Georgia" panose="02040502050405020303" pitchFamily="18" charset="0"/>
                      </a:endParaRPr>
                    </a:p>
                  </a:txBody>
                  <a:tcPr marL="37674" marR="37674" marT="23587" marB="23587" anchor="ctr">
                    <a:solidFill>
                      <a:schemeClr val="tx2">
                        <a:lumMod val="20000"/>
                        <a:lumOff val="80000"/>
                      </a:schemeClr>
                    </a:solidFill>
                  </a:tcPr>
                </a:tc>
                <a:tc>
                  <a:txBody>
                    <a:bodyPr/>
                    <a:lstStyle/>
                    <a:p>
                      <a:pPr algn="just">
                        <a:lnSpc>
                          <a:spcPct val="115000"/>
                        </a:lnSpc>
                        <a:spcBef>
                          <a:spcPts val="0"/>
                        </a:spcBef>
                      </a:pPr>
                      <a:r>
                        <a:rPr lang="en-US" sz="1200" dirty="0">
                          <a:effectLst/>
                        </a:rPr>
                        <a:t>Issues faced in land acquisition, esp. if there is no single window clearance in place, or if the time taken to obtain clearances is high. </a:t>
                      </a:r>
                      <a:endParaRPr lang="en-US" sz="1200" dirty="0">
                        <a:effectLst/>
                        <a:latin typeface="Georgia" panose="02040502050405020303" pitchFamily="18" charset="0"/>
                      </a:endParaRPr>
                    </a:p>
                  </a:txBody>
                  <a:tcPr marL="37674" marR="37674" marT="23587" marB="23587" anchor="ctr">
                    <a:solidFill>
                      <a:schemeClr val="tx2">
                        <a:lumMod val="20000"/>
                        <a:lumOff val="80000"/>
                      </a:schemeClr>
                    </a:solidFill>
                  </a:tcPr>
                </a:tc>
                <a:extLst>
                  <a:ext uri="{0D108BD9-81ED-4DB2-BD59-A6C34878D82A}">
                    <a16:rowId xmlns:a16="http://schemas.microsoft.com/office/drawing/2014/main" val="658506922"/>
                  </a:ext>
                </a:extLst>
              </a:tr>
              <a:tr h="304390">
                <a:tc>
                  <a:txBody>
                    <a:bodyPr/>
                    <a:lstStyle/>
                    <a:p>
                      <a:pPr>
                        <a:lnSpc>
                          <a:spcPct val="115000"/>
                        </a:lnSpc>
                        <a:spcBef>
                          <a:spcPts val="0"/>
                        </a:spcBef>
                      </a:pPr>
                      <a:r>
                        <a:rPr lang="en-US" sz="1200" dirty="0">
                          <a:effectLst/>
                        </a:rPr>
                        <a:t>Transmission evacuation</a:t>
                      </a:r>
                      <a:r>
                        <a:rPr lang="en-US" sz="1200" baseline="30000" dirty="0">
                          <a:effectLst/>
                        </a:rPr>
                        <a:t>2 </a:t>
                      </a:r>
                      <a:endParaRPr lang="en-US" sz="1200" dirty="0">
                        <a:effectLst/>
                        <a:latin typeface="Georgia" panose="02040502050405020303" pitchFamily="18" charset="0"/>
                      </a:endParaRPr>
                    </a:p>
                  </a:txBody>
                  <a:tcPr marL="37674" marR="37674" marT="23587" marB="23587" anchor="ctr">
                    <a:solidFill>
                      <a:schemeClr val="tx2">
                        <a:lumMod val="20000"/>
                        <a:lumOff val="80000"/>
                      </a:schemeClr>
                    </a:solidFill>
                  </a:tcPr>
                </a:tc>
                <a:tc>
                  <a:txBody>
                    <a:bodyPr/>
                    <a:lstStyle/>
                    <a:p>
                      <a:pPr algn="just">
                        <a:lnSpc>
                          <a:spcPct val="115000"/>
                        </a:lnSpc>
                        <a:spcBef>
                          <a:spcPts val="0"/>
                        </a:spcBef>
                      </a:pPr>
                      <a:r>
                        <a:rPr lang="en-US" sz="1200" dirty="0">
                          <a:effectLst/>
                        </a:rPr>
                        <a:t>The lack of availability of transmission evacuation infrastructure, and time taken to get the clearances and permitting. </a:t>
                      </a:r>
                      <a:endParaRPr lang="en-US" sz="1200" dirty="0">
                        <a:effectLst/>
                        <a:latin typeface="Georgia" panose="02040502050405020303" pitchFamily="18" charset="0"/>
                      </a:endParaRPr>
                    </a:p>
                  </a:txBody>
                  <a:tcPr marL="37674" marR="37674" marT="23587" marB="23587" anchor="ctr">
                    <a:solidFill>
                      <a:schemeClr val="tx2">
                        <a:lumMod val="20000"/>
                        <a:lumOff val="80000"/>
                      </a:schemeClr>
                    </a:solidFill>
                  </a:tcPr>
                </a:tc>
                <a:extLst>
                  <a:ext uri="{0D108BD9-81ED-4DB2-BD59-A6C34878D82A}">
                    <a16:rowId xmlns:a16="http://schemas.microsoft.com/office/drawing/2014/main" val="3872081271"/>
                  </a:ext>
                </a:extLst>
              </a:tr>
              <a:tr h="203256">
                <a:tc gridSpan="2">
                  <a:txBody>
                    <a:bodyPr/>
                    <a:lstStyle/>
                    <a:p>
                      <a:pPr marL="0" marR="0" algn="ctr">
                        <a:lnSpc>
                          <a:spcPct val="115000"/>
                        </a:lnSpc>
                        <a:spcBef>
                          <a:spcPts val="0"/>
                        </a:spcBef>
                        <a:spcAft>
                          <a:spcPts val="0"/>
                        </a:spcAft>
                      </a:pPr>
                      <a:r>
                        <a:rPr lang="en-US" sz="1200" b="1" dirty="0">
                          <a:solidFill>
                            <a:schemeClr val="bg1"/>
                          </a:solidFill>
                          <a:effectLst/>
                        </a:rPr>
                        <a:t>Operational </a:t>
                      </a:r>
                      <a:endParaRPr lang="en-US" sz="1200" b="1" dirty="0">
                        <a:solidFill>
                          <a:schemeClr val="bg1"/>
                        </a:solidFill>
                        <a:effectLst/>
                        <a:latin typeface="Source Sans Pro" panose="020B0503030403020204" pitchFamily="34" charset="0"/>
                        <a:ea typeface="Georgia" panose="02040502050405020303" pitchFamily="18" charset="0"/>
                        <a:cs typeface="Times New Roman" panose="02020603050405020304" pitchFamily="18" charset="0"/>
                      </a:endParaRPr>
                    </a:p>
                  </a:txBody>
                  <a:tcPr marL="37674" marR="37674" marT="23587" marB="23587" anchor="ctr">
                    <a:solidFill>
                      <a:schemeClr val="accent1"/>
                    </a:solidFill>
                  </a:tcPr>
                </a:tc>
                <a:tc hMerge="1">
                  <a:txBody>
                    <a:bodyPr/>
                    <a:lstStyle/>
                    <a:p>
                      <a:endParaRPr lang="en-US"/>
                    </a:p>
                  </a:txBody>
                  <a:tcPr/>
                </a:tc>
                <a:extLst>
                  <a:ext uri="{0D108BD9-81ED-4DB2-BD59-A6C34878D82A}">
                    <a16:rowId xmlns:a16="http://schemas.microsoft.com/office/drawing/2014/main" val="852378831"/>
                  </a:ext>
                </a:extLst>
              </a:tr>
              <a:tr h="304390">
                <a:tc>
                  <a:txBody>
                    <a:bodyPr/>
                    <a:lstStyle/>
                    <a:p>
                      <a:pPr>
                        <a:lnSpc>
                          <a:spcPct val="115000"/>
                        </a:lnSpc>
                        <a:spcBef>
                          <a:spcPts val="0"/>
                        </a:spcBef>
                      </a:pPr>
                      <a:r>
                        <a:rPr lang="en-US" sz="1200" dirty="0">
                          <a:effectLst/>
                        </a:rPr>
                        <a:t>Curtailment issues </a:t>
                      </a:r>
                      <a:endParaRPr lang="en-US" sz="1200" dirty="0">
                        <a:effectLst/>
                        <a:latin typeface="Georgia" panose="02040502050405020303" pitchFamily="18" charset="0"/>
                      </a:endParaRPr>
                    </a:p>
                  </a:txBody>
                  <a:tcPr marL="37674" marR="37674" marT="23587" marB="23587" anchor="ctr">
                    <a:solidFill>
                      <a:schemeClr val="bg1">
                        <a:lumMod val="85000"/>
                      </a:schemeClr>
                    </a:solidFill>
                  </a:tcPr>
                </a:tc>
                <a:tc>
                  <a:txBody>
                    <a:bodyPr/>
                    <a:lstStyle/>
                    <a:p>
                      <a:pPr algn="just">
                        <a:lnSpc>
                          <a:spcPct val="115000"/>
                        </a:lnSpc>
                        <a:spcBef>
                          <a:spcPts val="0"/>
                        </a:spcBef>
                      </a:pPr>
                      <a:r>
                        <a:rPr lang="en-US" sz="1200" dirty="0">
                          <a:effectLst/>
                        </a:rPr>
                        <a:t>Wind developers may face this issue during high wind seasons when higher than expected generation creates oversupply situations as well as congestion. </a:t>
                      </a:r>
                      <a:endParaRPr lang="en-US" sz="1200" dirty="0">
                        <a:effectLst/>
                        <a:latin typeface="Georgia" panose="02040502050405020303" pitchFamily="18" charset="0"/>
                      </a:endParaRPr>
                    </a:p>
                  </a:txBody>
                  <a:tcPr marL="37674" marR="37674" marT="23587" marB="23587" anchor="ctr">
                    <a:solidFill>
                      <a:schemeClr val="bg1">
                        <a:lumMod val="85000"/>
                      </a:schemeClr>
                    </a:solidFill>
                  </a:tcPr>
                </a:tc>
                <a:extLst>
                  <a:ext uri="{0D108BD9-81ED-4DB2-BD59-A6C34878D82A}">
                    <a16:rowId xmlns:a16="http://schemas.microsoft.com/office/drawing/2014/main" val="1534443053"/>
                  </a:ext>
                </a:extLst>
              </a:tr>
              <a:tr h="304390">
                <a:tc>
                  <a:txBody>
                    <a:bodyPr/>
                    <a:lstStyle/>
                    <a:p>
                      <a:pPr>
                        <a:lnSpc>
                          <a:spcPct val="115000"/>
                        </a:lnSpc>
                        <a:spcBef>
                          <a:spcPts val="0"/>
                        </a:spcBef>
                      </a:pPr>
                      <a:r>
                        <a:rPr lang="en-US" sz="1200">
                          <a:effectLst/>
                        </a:rPr>
                        <a:t>Contract enforceability risk </a:t>
                      </a:r>
                      <a:endParaRPr lang="en-US" sz="1200">
                        <a:effectLst/>
                        <a:latin typeface="Georgia" panose="02040502050405020303" pitchFamily="18" charset="0"/>
                      </a:endParaRPr>
                    </a:p>
                  </a:txBody>
                  <a:tcPr marL="37674" marR="37674" marT="23587" marB="23587" anchor="ctr">
                    <a:solidFill>
                      <a:schemeClr val="bg1">
                        <a:lumMod val="85000"/>
                      </a:schemeClr>
                    </a:solidFill>
                  </a:tcPr>
                </a:tc>
                <a:tc>
                  <a:txBody>
                    <a:bodyPr/>
                    <a:lstStyle/>
                    <a:p>
                      <a:pPr algn="just">
                        <a:lnSpc>
                          <a:spcPct val="115000"/>
                        </a:lnSpc>
                        <a:spcBef>
                          <a:spcPts val="0"/>
                        </a:spcBef>
                      </a:pPr>
                      <a:r>
                        <a:rPr lang="en-US" sz="1200" dirty="0">
                          <a:effectLst/>
                        </a:rPr>
                        <a:t>Drastic reduction in cost of solar power generation may result in poor contract enforceability in the long-term. </a:t>
                      </a:r>
                      <a:endParaRPr lang="en-US" sz="1200" dirty="0">
                        <a:effectLst/>
                        <a:latin typeface="Georgia" panose="02040502050405020303" pitchFamily="18" charset="0"/>
                      </a:endParaRPr>
                    </a:p>
                  </a:txBody>
                  <a:tcPr marL="37674" marR="37674" marT="23587" marB="23587" anchor="ctr">
                    <a:solidFill>
                      <a:schemeClr val="bg1">
                        <a:lumMod val="85000"/>
                      </a:schemeClr>
                    </a:solidFill>
                  </a:tcPr>
                </a:tc>
                <a:extLst>
                  <a:ext uri="{0D108BD9-81ED-4DB2-BD59-A6C34878D82A}">
                    <a16:rowId xmlns:a16="http://schemas.microsoft.com/office/drawing/2014/main" val="630722688"/>
                  </a:ext>
                </a:extLst>
              </a:tr>
              <a:tr h="203256">
                <a:tc gridSpan="2">
                  <a:txBody>
                    <a:bodyPr/>
                    <a:lstStyle/>
                    <a:p>
                      <a:pPr marL="0" marR="0" algn="ctr">
                        <a:lnSpc>
                          <a:spcPct val="115000"/>
                        </a:lnSpc>
                        <a:spcBef>
                          <a:spcPts val="0"/>
                        </a:spcBef>
                        <a:spcAft>
                          <a:spcPts val="0"/>
                        </a:spcAft>
                      </a:pPr>
                      <a:r>
                        <a:rPr lang="en-US" sz="1200" b="1" dirty="0">
                          <a:solidFill>
                            <a:schemeClr val="bg1"/>
                          </a:solidFill>
                          <a:effectLst/>
                        </a:rPr>
                        <a:t>Others </a:t>
                      </a:r>
                      <a:endParaRPr lang="en-US" sz="1200" b="1" dirty="0">
                        <a:solidFill>
                          <a:schemeClr val="bg1"/>
                        </a:solidFill>
                        <a:effectLst/>
                        <a:latin typeface="Source Sans Pro" panose="020B0503030403020204" pitchFamily="34" charset="0"/>
                        <a:ea typeface="Georgia" panose="02040502050405020303" pitchFamily="18" charset="0"/>
                        <a:cs typeface="Times New Roman" panose="02020603050405020304" pitchFamily="18" charset="0"/>
                      </a:endParaRPr>
                    </a:p>
                  </a:txBody>
                  <a:tcPr marL="37674" marR="37674" marT="23587" marB="23587" anchor="ctr">
                    <a:solidFill>
                      <a:schemeClr val="accent1"/>
                    </a:solidFill>
                  </a:tcPr>
                </a:tc>
                <a:tc hMerge="1">
                  <a:txBody>
                    <a:bodyPr/>
                    <a:lstStyle/>
                    <a:p>
                      <a:endParaRPr lang="en-US"/>
                    </a:p>
                  </a:txBody>
                  <a:tcPr/>
                </a:tc>
                <a:extLst>
                  <a:ext uri="{0D108BD9-81ED-4DB2-BD59-A6C34878D82A}">
                    <a16:rowId xmlns:a16="http://schemas.microsoft.com/office/drawing/2014/main" val="1710875116"/>
                  </a:ext>
                </a:extLst>
              </a:tr>
              <a:tr h="304390">
                <a:tc>
                  <a:txBody>
                    <a:bodyPr/>
                    <a:lstStyle/>
                    <a:p>
                      <a:pPr>
                        <a:lnSpc>
                          <a:spcPct val="115000"/>
                        </a:lnSpc>
                        <a:spcBef>
                          <a:spcPts val="0"/>
                        </a:spcBef>
                      </a:pPr>
                      <a:r>
                        <a:rPr lang="en-US" sz="1200" dirty="0">
                          <a:effectLst/>
                        </a:rPr>
                        <a:t>Lack of trusted intermediaries </a:t>
                      </a:r>
                      <a:endParaRPr lang="en-US" sz="1200" dirty="0">
                        <a:effectLst/>
                        <a:latin typeface="Georgia" panose="02040502050405020303" pitchFamily="18" charset="0"/>
                      </a:endParaRPr>
                    </a:p>
                  </a:txBody>
                  <a:tcPr marL="37674" marR="37674" marT="23587" marB="23587" anchor="ctr">
                    <a:solidFill>
                      <a:schemeClr val="bg1">
                        <a:lumMod val="85000"/>
                      </a:schemeClr>
                    </a:solidFill>
                  </a:tcPr>
                </a:tc>
                <a:tc>
                  <a:txBody>
                    <a:bodyPr/>
                    <a:lstStyle/>
                    <a:p>
                      <a:pPr algn="just">
                        <a:lnSpc>
                          <a:spcPct val="115000"/>
                        </a:lnSpc>
                        <a:spcBef>
                          <a:spcPts val="0"/>
                        </a:spcBef>
                      </a:pPr>
                      <a:r>
                        <a:rPr lang="en-US" sz="1200">
                          <a:effectLst/>
                        </a:rPr>
                        <a:t>Lack of trusted financial intermediaries may result in new and/or smaller investors staying away from the sector. </a:t>
                      </a:r>
                      <a:endParaRPr lang="en-US" sz="1200">
                        <a:effectLst/>
                        <a:latin typeface="Georgia" panose="02040502050405020303" pitchFamily="18" charset="0"/>
                      </a:endParaRPr>
                    </a:p>
                  </a:txBody>
                  <a:tcPr marL="37674" marR="37674" marT="23587" marB="23587" anchor="ctr">
                    <a:solidFill>
                      <a:schemeClr val="bg1">
                        <a:lumMod val="85000"/>
                      </a:schemeClr>
                    </a:solidFill>
                  </a:tcPr>
                </a:tc>
                <a:extLst>
                  <a:ext uri="{0D108BD9-81ED-4DB2-BD59-A6C34878D82A}">
                    <a16:rowId xmlns:a16="http://schemas.microsoft.com/office/drawing/2014/main" val="2090833218"/>
                  </a:ext>
                </a:extLst>
              </a:tr>
              <a:tr h="304390">
                <a:tc>
                  <a:txBody>
                    <a:bodyPr/>
                    <a:lstStyle/>
                    <a:p>
                      <a:pPr>
                        <a:lnSpc>
                          <a:spcPct val="115000"/>
                        </a:lnSpc>
                        <a:spcBef>
                          <a:spcPts val="0"/>
                        </a:spcBef>
                      </a:pPr>
                      <a:r>
                        <a:rPr lang="en-US" sz="1200" dirty="0">
                          <a:effectLst/>
                        </a:rPr>
                        <a:t>Limited understanding of sector </a:t>
                      </a:r>
                      <a:endParaRPr lang="en-US" sz="1200" dirty="0">
                        <a:effectLst/>
                        <a:latin typeface="Georgia" panose="02040502050405020303" pitchFamily="18" charset="0"/>
                      </a:endParaRPr>
                    </a:p>
                  </a:txBody>
                  <a:tcPr marL="37674" marR="37674" marT="23587" marB="23587" anchor="ctr">
                    <a:solidFill>
                      <a:schemeClr val="bg1">
                        <a:lumMod val="85000"/>
                      </a:schemeClr>
                    </a:solidFill>
                  </a:tcPr>
                </a:tc>
                <a:tc>
                  <a:txBody>
                    <a:bodyPr/>
                    <a:lstStyle/>
                    <a:p>
                      <a:pPr algn="just">
                        <a:lnSpc>
                          <a:spcPct val="115000"/>
                        </a:lnSpc>
                        <a:spcBef>
                          <a:spcPts val="0"/>
                        </a:spcBef>
                      </a:pPr>
                      <a:r>
                        <a:rPr lang="en-US" sz="1200" dirty="0">
                          <a:effectLst/>
                        </a:rPr>
                        <a:t>Many investors are not aware of renewable energy sector and, therefore, prefer to make investments in mainstream asset classes. </a:t>
                      </a:r>
                      <a:endParaRPr lang="en-US" sz="1200" dirty="0">
                        <a:effectLst/>
                        <a:latin typeface="Georgia" panose="02040502050405020303" pitchFamily="18" charset="0"/>
                      </a:endParaRPr>
                    </a:p>
                  </a:txBody>
                  <a:tcPr marL="37674" marR="37674" marT="23587" marB="23587" anchor="ctr">
                    <a:solidFill>
                      <a:schemeClr val="bg1">
                        <a:lumMod val="85000"/>
                      </a:schemeClr>
                    </a:solidFill>
                  </a:tcPr>
                </a:tc>
                <a:extLst>
                  <a:ext uri="{0D108BD9-81ED-4DB2-BD59-A6C34878D82A}">
                    <a16:rowId xmlns:a16="http://schemas.microsoft.com/office/drawing/2014/main" val="612866570"/>
                  </a:ext>
                </a:extLst>
              </a:tr>
              <a:tr h="304390">
                <a:tc>
                  <a:txBody>
                    <a:bodyPr/>
                    <a:lstStyle/>
                    <a:p>
                      <a:pPr>
                        <a:lnSpc>
                          <a:spcPct val="115000"/>
                        </a:lnSpc>
                        <a:spcBef>
                          <a:spcPts val="0"/>
                        </a:spcBef>
                      </a:pPr>
                      <a:r>
                        <a:rPr lang="en-US" sz="1200">
                          <a:effectLst/>
                        </a:rPr>
                        <a:t>Regulatory/policy risk </a:t>
                      </a:r>
                      <a:endParaRPr lang="en-US" sz="1200">
                        <a:effectLst/>
                        <a:latin typeface="Georgia" panose="02040502050405020303" pitchFamily="18" charset="0"/>
                      </a:endParaRPr>
                    </a:p>
                  </a:txBody>
                  <a:tcPr marL="37674" marR="37674" marT="23587" marB="23587" anchor="ctr">
                    <a:solidFill>
                      <a:schemeClr val="bg1">
                        <a:lumMod val="85000"/>
                      </a:schemeClr>
                    </a:solidFill>
                  </a:tcPr>
                </a:tc>
                <a:tc>
                  <a:txBody>
                    <a:bodyPr/>
                    <a:lstStyle/>
                    <a:p>
                      <a:pPr algn="just">
                        <a:lnSpc>
                          <a:spcPct val="115000"/>
                        </a:lnSpc>
                        <a:spcBef>
                          <a:spcPts val="0"/>
                        </a:spcBef>
                      </a:pPr>
                      <a:r>
                        <a:rPr lang="en-US" sz="1200" dirty="0">
                          <a:effectLst/>
                        </a:rPr>
                        <a:t>The risks related to uncertainty in availability of incentive schemes, poor implementation of policies and non-uniform policies across states. </a:t>
                      </a:r>
                      <a:endParaRPr lang="en-US" sz="1200" dirty="0">
                        <a:effectLst/>
                        <a:latin typeface="Georgia" panose="02040502050405020303" pitchFamily="18" charset="0"/>
                      </a:endParaRPr>
                    </a:p>
                  </a:txBody>
                  <a:tcPr marL="37674" marR="37674" marT="23587" marB="23587" anchor="ctr">
                    <a:solidFill>
                      <a:schemeClr val="bg1">
                        <a:lumMod val="85000"/>
                      </a:schemeClr>
                    </a:solidFill>
                  </a:tcPr>
                </a:tc>
                <a:extLst>
                  <a:ext uri="{0D108BD9-81ED-4DB2-BD59-A6C34878D82A}">
                    <a16:rowId xmlns:a16="http://schemas.microsoft.com/office/drawing/2014/main" val="3549328668"/>
                  </a:ext>
                </a:extLst>
              </a:tr>
              <a:tr h="304390">
                <a:tc>
                  <a:txBody>
                    <a:bodyPr/>
                    <a:lstStyle/>
                    <a:p>
                      <a:pPr>
                        <a:lnSpc>
                          <a:spcPct val="115000"/>
                        </a:lnSpc>
                        <a:spcBef>
                          <a:spcPts val="0"/>
                        </a:spcBef>
                      </a:pPr>
                      <a:r>
                        <a:rPr lang="en-US" sz="1200">
                          <a:effectLst/>
                        </a:rPr>
                        <a:t>Net metering policies </a:t>
                      </a:r>
                      <a:endParaRPr lang="en-US" sz="1200">
                        <a:effectLst/>
                        <a:latin typeface="Georgia" panose="02040502050405020303" pitchFamily="18" charset="0"/>
                      </a:endParaRPr>
                    </a:p>
                  </a:txBody>
                  <a:tcPr marL="37674" marR="37674" marT="23587" marB="23587" anchor="ctr">
                    <a:solidFill>
                      <a:schemeClr val="bg1">
                        <a:lumMod val="85000"/>
                      </a:schemeClr>
                    </a:solidFill>
                  </a:tcPr>
                </a:tc>
                <a:tc>
                  <a:txBody>
                    <a:bodyPr/>
                    <a:lstStyle/>
                    <a:p>
                      <a:pPr algn="just">
                        <a:lnSpc>
                          <a:spcPct val="115000"/>
                        </a:lnSpc>
                        <a:spcBef>
                          <a:spcPts val="0"/>
                        </a:spcBef>
                      </a:pPr>
                      <a:r>
                        <a:rPr lang="en-US" sz="1200" dirty="0">
                          <a:effectLst/>
                        </a:rPr>
                        <a:t>The net metering policies across states may lack coherency as well as poor implementation. </a:t>
                      </a:r>
                      <a:endParaRPr lang="en-US" sz="1200" dirty="0">
                        <a:effectLst/>
                        <a:latin typeface="Georgia" panose="02040502050405020303" pitchFamily="18" charset="0"/>
                      </a:endParaRPr>
                    </a:p>
                  </a:txBody>
                  <a:tcPr marL="37674" marR="37674" marT="23587" marB="23587" anchor="ctr">
                    <a:solidFill>
                      <a:schemeClr val="bg1">
                        <a:lumMod val="85000"/>
                      </a:schemeClr>
                    </a:solidFill>
                  </a:tcPr>
                </a:tc>
                <a:extLst>
                  <a:ext uri="{0D108BD9-81ED-4DB2-BD59-A6C34878D82A}">
                    <a16:rowId xmlns:a16="http://schemas.microsoft.com/office/drawing/2014/main" val="1641557297"/>
                  </a:ext>
                </a:extLst>
              </a:tr>
            </a:tbl>
          </a:graphicData>
        </a:graphic>
      </p:graphicFrame>
    </p:spTree>
    <p:extLst>
      <p:ext uri="{BB962C8B-B14F-4D97-AF65-F5344CB8AC3E}">
        <p14:creationId xmlns:p14="http://schemas.microsoft.com/office/powerpoint/2010/main" val="14550992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2185" y="432001"/>
            <a:ext cx="8479631" cy="622099"/>
          </a:xfrm>
        </p:spPr>
        <p:txBody>
          <a:bodyPr>
            <a:normAutofit fontScale="90000"/>
          </a:bodyPr>
          <a:lstStyle/>
          <a:p>
            <a:r>
              <a:rPr lang="en-US" sz="3600" dirty="0"/>
              <a:t>Investments in the Renewable Energy Domain</a:t>
            </a:r>
            <a:br>
              <a:rPr lang="en-US" b="1" i="1" dirty="0"/>
            </a:br>
            <a:br>
              <a:rPr lang="en-US" b="1" i="1" dirty="0"/>
            </a:br>
            <a:endParaRPr lang="en-US" dirty="0"/>
          </a:p>
        </p:txBody>
      </p:sp>
      <p:sp>
        <p:nvSpPr>
          <p:cNvPr id="5" name="Rectangle 4"/>
          <p:cNvSpPr/>
          <p:nvPr/>
        </p:nvSpPr>
        <p:spPr>
          <a:xfrm>
            <a:off x="332184" y="897576"/>
            <a:ext cx="8479632" cy="2677656"/>
          </a:xfrm>
          <a:prstGeom prst="rect">
            <a:avLst/>
          </a:prstGeom>
          <a:noFill/>
          <a:ln w="19050">
            <a:solidFill>
              <a:schemeClr val="tx1"/>
            </a:solidFill>
          </a:ln>
        </p:spPr>
        <p:txBody>
          <a:bodyPr wrap="square">
            <a:spAutoFit/>
          </a:bodyPr>
          <a:lstStyle/>
          <a:p>
            <a:pPr marL="285750" indent="-285750">
              <a:buFont typeface="Arial" panose="020B0604020202020204" pitchFamily="34" charset="0"/>
              <a:buChar char="•"/>
            </a:pPr>
            <a:r>
              <a:rPr lang="en-US" sz="1400" dirty="0"/>
              <a:t>There has been a major policies drive in renewable energy investment decisions and trends that vary from region to region. </a:t>
            </a:r>
          </a:p>
          <a:p>
            <a:pPr marL="285750" indent="-285750">
              <a:buFont typeface="Arial" panose="020B0604020202020204" pitchFamily="34" charset="0"/>
              <a:buChar char="•"/>
            </a:pPr>
            <a:r>
              <a:rPr lang="en-US" sz="1400" dirty="0"/>
              <a:t>The SAARC nation’s initiative towards adoption of renewable energy, has led to significant investment in the renewable energy sector. </a:t>
            </a:r>
          </a:p>
          <a:p>
            <a:pPr marL="285750" indent="-285750">
              <a:buFont typeface="Arial" panose="020B0604020202020204" pitchFamily="34" charset="0"/>
              <a:buChar char="•"/>
            </a:pPr>
            <a:r>
              <a:rPr lang="en-US" sz="1400" dirty="0"/>
              <a:t>The investments in SAARC member states have almost doubled to ~USD 10 billion in 2016 from ~USD 4 billion in 2013. </a:t>
            </a:r>
          </a:p>
          <a:p>
            <a:pPr marL="285750" indent="-285750">
              <a:buFont typeface="Arial" panose="020B0604020202020204" pitchFamily="34" charset="0"/>
              <a:buChar char="•"/>
            </a:pPr>
            <a:r>
              <a:rPr lang="en-US" sz="1400" dirty="0"/>
              <a:t>The growth was driven by strong investment in India with some investment in Bangladesh, Pakistan and Sri Lanka. </a:t>
            </a:r>
          </a:p>
          <a:p>
            <a:pPr marL="285750" indent="-285750">
              <a:buFont typeface="Arial" panose="020B0604020202020204" pitchFamily="34" charset="0"/>
              <a:buChar char="•"/>
            </a:pPr>
            <a:r>
              <a:rPr lang="en-US" sz="1400" dirty="0"/>
              <a:t>Despite a decline in the investment at global level, the percentage of investment in SAARC nations has grown to ~4% in 2016 from ~3% in 2015.</a:t>
            </a:r>
          </a:p>
          <a:p>
            <a:pPr marL="285750" indent="-285750">
              <a:buFont typeface="Arial" panose="020B0604020202020204" pitchFamily="34" charset="0"/>
              <a:buChar char="•"/>
            </a:pPr>
            <a:r>
              <a:rPr lang="en-US" sz="1400" dirty="0"/>
              <a:t> With further reforms in policies at investor’s level, the SAARC nations are expected to attract more investments in the coming future. </a:t>
            </a:r>
            <a:endParaRPr lang="en-US" sz="1400" i="1" dirty="0"/>
          </a:p>
        </p:txBody>
      </p:sp>
      <p:sp>
        <p:nvSpPr>
          <p:cNvPr id="4" name="Rectangle 1">
            <a:extLst>
              <a:ext uri="{FF2B5EF4-FFF2-40B4-BE49-F238E27FC236}">
                <a16:creationId xmlns:a16="http://schemas.microsoft.com/office/drawing/2014/main" id="{B48B88B3-2D0E-466E-B52D-3C5FE68D17FA}"/>
              </a:ext>
            </a:extLst>
          </p:cNvPr>
          <p:cNvSpPr>
            <a:spLocks noChangeArrowheads="1"/>
          </p:cNvSpPr>
          <p:nvPr/>
        </p:nvSpPr>
        <p:spPr bwMode="auto">
          <a:xfrm>
            <a:off x="1439863" y="28876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800" b="0" i="0" u="none" strike="noStrike" cap="none" normalizeH="0" baseline="0">
                <a:ln>
                  <a:noFill/>
                </a:ln>
                <a:solidFill>
                  <a:schemeClr val="tx1"/>
                </a:solidFill>
                <a:effectLst/>
                <a:latin typeface="Arial" panose="020B0604020202020204" pitchFamily="34" charset="0"/>
              </a:rPr>
            </a:br>
            <a:endParaRPr kumimoji="0" lang="en-US" altLang="en-US" sz="1800" b="0" i="0" u="none" strike="noStrike" cap="none" normalizeH="0" baseline="0">
              <a:ln>
                <a:noFill/>
              </a:ln>
              <a:solidFill>
                <a:schemeClr val="tx1"/>
              </a:solidFill>
              <a:effectLst/>
              <a:latin typeface="Arial" panose="020B0604020202020204" pitchFamily="34" charset="0"/>
            </a:endParaRPr>
          </a:p>
        </p:txBody>
      </p:sp>
      <p:graphicFrame>
        <p:nvGraphicFramePr>
          <p:cNvPr id="6" name="Chart 5">
            <a:extLst>
              <a:ext uri="{FF2B5EF4-FFF2-40B4-BE49-F238E27FC236}">
                <a16:creationId xmlns:a16="http://schemas.microsoft.com/office/drawing/2014/main" id="{4395E57A-D1BA-4C88-824E-32EDA2C67958}"/>
              </a:ext>
            </a:extLst>
          </p:cNvPr>
          <p:cNvGraphicFramePr/>
          <p:nvPr>
            <p:extLst>
              <p:ext uri="{D42A27DB-BD31-4B8C-83A1-F6EECF244321}">
                <p14:modId xmlns:p14="http://schemas.microsoft.com/office/powerpoint/2010/main" val="2523569744"/>
              </p:ext>
            </p:extLst>
          </p:nvPr>
        </p:nvGraphicFramePr>
        <p:xfrm>
          <a:off x="332184" y="3626748"/>
          <a:ext cx="8479632" cy="285076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3226078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2185" y="432001"/>
            <a:ext cx="8479631" cy="622099"/>
          </a:xfrm>
        </p:spPr>
        <p:txBody>
          <a:bodyPr>
            <a:normAutofit fontScale="90000"/>
          </a:bodyPr>
          <a:lstStyle/>
          <a:p>
            <a:r>
              <a:rPr lang="en-US" sz="3600" dirty="0"/>
              <a:t>Modes of Financing Renewable Energy sector (1/4)</a:t>
            </a:r>
            <a:br>
              <a:rPr lang="en-US" b="1" i="1" dirty="0"/>
            </a:br>
            <a:br>
              <a:rPr lang="en-US" b="1" i="1" dirty="0"/>
            </a:br>
            <a:br>
              <a:rPr lang="en-US" b="1" i="1" dirty="0"/>
            </a:br>
            <a:endParaRPr lang="en-US" dirty="0"/>
          </a:p>
        </p:txBody>
      </p:sp>
      <p:sp>
        <p:nvSpPr>
          <p:cNvPr id="5" name="Rectangle 4"/>
          <p:cNvSpPr/>
          <p:nvPr/>
        </p:nvSpPr>
        <p:spPr>
          <a:xfrm>
            <a:off x="332185" y="2193972"/>
            <a:ext cx="8479632" cy="2031325"/>
          </a:xfrm>
          <a:prstGeom prst="rect">
            <a:avLst/>
          </a:prstGeom>
          <a:solidFill>
            <a:schemeClr val="bg1">
              <a:lumMod val="95000"/>
            </a:schemeClr>
          </a:solidFill>
          <a:ln w="19050">
            <a:solidFill>
              <a:schemeClr val="tx1"/>
            </a:solidFill>
          </a:ln>
        </p:spPr>
        <p:txBody>
          <a:bodyPr wrap="square">
            <a:spAutoFit/>
          </a:bodyPr>
          <a:lstStyle/>
          <a:p>
            <a:r>
              <a:rPr lang="en-US" sz="1400" dirty="0"/>
              <a:t>The first mode is through </a:t>
            </a:r>
            <a:r>
              <a:rPr lang="en-US" sz="1400" b="1" dirty="0"/>
              <a:t>public funding</a:t>
            </a:r>
            <a:r>
              <a:rPr lang="en-US" sz="1400" dirty="0"/>
              <a:t>. Countries, which need to adopt this mode, are the ones where there is very limited access to basic infrastructure, the per capita income is low and markets are largely under developed. They can choose to either fund renewable initiatives through budgetary allocations or depend on global/ multilateral agencies like the World Bank, Asian Development Bank, etc. to provide funds through loans or grants. They can also try to access grants from the developed world. The main aim here is to provide their public with basic amenities. With the main motive to provide energy access to the population, there is no return expectation involved from the funds invested. Once the public sector has been able to do its bit through efficient deployment of funds, the countries can hope to move into the more advanced modes</a:t>
            </a:r>
          </a:p>
        </p:txBody>
      </p:sp>
      <p:sp>
        <p:nvSpPr>
          <p:cNvPr id="4" name="Rectangle 1">
            <a:extLst>
              <a:ext uri="{FF2B5EF4-FFF2-40B4-BE49-F238E27FC236}">
                <a16:creationId xmlns:a16="http://schemas.microsoft.com/office/drawing/2014/main" id="{B48B88B3-2D0E-466E-B52D-3C5FE68D17FA}"/>
              </a:ext>
            </a:extLst>
          </p:cNvPr>
          <p:cNvSpPr>
            <a:spLocks noChangeArrowheads="1"/>
          </p:cNvSpPr>
          <p:nvPr/>
        </p:nvSpPr>
        <p:spPr bwMode="auto">
          <a:xfrm>
            <a:off x="1439863" y="28876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800" b="0" i="0" u="none" strike="noStrike" cap="none" normalizeH="0" baseline="0">
                <a:ln>
                  <a:noFill/>
                </a:ln>
                <a:solidFill>
                  <a:schemeClr val="tx1"/>
                </a:solidFill>
                <a:effectLst/>
                <a:latin typeface="Arial" panose="020B0604020202020204" pitchFamily="34" charset="0"/>
              </a:rPr>
            </a:b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4" name="Rectangle 43">
            <a:extLst>
              <a:ext uri="{FF2B5EF4-FFF2-40B4-BE49-F238E27FC236}">
                <a16:creationId xmlns:a16="http://schemas.microsoft.com/office/drawing/2014/main" id="{45DECAEB-FB46-4AA6-937D-EAD498F0204E}"/>
              </a:ext>
            </a:extLst>
          </p:cNvPr>
          <p:cNvSpPr/>
          <p:nvPr/>
        </p:nvSpPr>
        <p:spPr>
          <a:xfrm>
            <a:off x="332183" y="1391161"/>
            <a:ext cx="8479632" cy="523220"/>
          </a:xfrm>
          <a:prstGeom prst="rect">
            <a:avLst/>
          </a:prstGeom>
          <a:noFill/>
          <a:ln w="19050">
            <a:solidFill>
              <a:schemeClr val="tx1"/>
            </a:solidFill>
          </a:ln>
        </p:spPr>
        <p:txBody>
          <a:bodyPr wrap="square">
            <a:spAutoFit/>
          </a:bodyPr>
          <a:lstStyle/>
          <a:p>
            <a:r>
              <a:rPr lang="en-US" sz="1400" dirty="0"/>
              <a:t>There are mainly three modes of financing which countries adopt to fund their renewable energy initiatives. </a:t>
            </a:r>
            <a:endParaRPr lang="en-US" sz="1400" i="1" dirty="0"/>
          </a:p>
        </p:txBody>
      </p:sp>
      <p:sp>
        <p:nvSpPr>
          <p:cNvPr id="45" name="Oval 44">
            <a:extLst>
              <a:ext uri="{FF2B5EF4-FFF2-40B4-BE49-F238E27FC236}">
                <a16:creationId xmlns:a16="http://schemas.microsoft.com/office/drawing/2014/main" id="{38CB9E43-D8EB-47F1-B4E3-C98684746093}"/>
              </a:ext>
            </a:extLst>
          </p:cNvPr>
          <p:cNvSpPr/>
          <p:nvPr/>
        </p:nvSpPr>
        <p:spPr>
          <a:xfrm>
            <a:off x="270453" y="1944711"/>
            <a:ext cx="360608" cy="326535"/>
          </a:xfrm>
          <a:prstGeom prst="ellipse">
            <a:avLst/>
          </a:prstGeom>
          <a:ln>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r>
              <a:rPr lang="en-US" sz="1600" b="1" dirty="0"/>
              <a:t>1</a:t>
            </a:r>
          </a:p>
        </p:txBody>
      </p:sp>
      <p:sp>
        <p:nvSpPr>
          <p:cNvPr id="46" name="Rectangle 45">
            <a:extLst>
              <a:ext uri="{FF2B5EF4-FFF2-40B4-BE49-F238E27FC236}">
                <a16:creationId xmlns:a16="http://schemas.microsoft.com/office/drawing/2014/main" id="{99B5A5B0-262B-4E06-946F-517E21EC3C3D}"/>
              </a:ext>
            </a:extLst>
          </p:cNvPr>
          <p:cNvSpPr/>
          <p:nvPr/>
        </p:nvSpPr>
        <p:spPr>
          <a:xfrm>
            <a:off x="332183" y="4504888"/>
            <a:ext cx="8479632" cy="1384995"/>
          </a:xfrm>
          <a:prstGeom prst="rect">
            <a:avLst/>
          </a:prstGeom>
          <a:solidFill>
            <a:schemeClr val="bg1">
              <a:lumMod val="95000"/>
            </a:schemeClr>
          </a:solidFill>
          <a:ln w="19050">
            <a:solidFill>
              <a:schemeClr val="tx1"/>
            </a:solidFill>
          </a:ln>
        </p:spPr>
        <p:txBody>
          <a:bodyPr wrap="square">
            <a:spAutoFit/>
          </a:bodyPr>
          <a:lstStyle/>
          <a:p>
            <a:r>
              <a:rPr lang="en-US" sz="1400" dirty="0"/>
              <a:t>The second mode of financing is through </a:t>
            </a:r>
            <a:r>
              <a:rPr lang="en-US" sz="1400" b="1" dirty="0"/>
              <a:t>public private partnership (PPP)</a:t>
            </a:r>
            <a:r>
              <a:rPr lang="en-US" sz="1400" dirty="0"/>
              <a:t>. This mode is suited for countries with markets that have attained a certain maturity and a particular size. PPP mode brings along the technical expertise of private players along with investments with a profit making expectation against associated risks. The private investors are helped across by public sector entities enabling them with required approvals and infrastructure setup. </a:t>
            </a:r>
          </a:p>
          <a:p>
            <a:endParaRPr lang="en-US" sz="1400" dirty="0"/>
          </a:p>
        </p:txBody>
      </p:sp>
      <p:sp>
        <p:nvSpPr>
          <p:cNvPr id="47" name="Oval 46">
            <a:extLst>
              <a:ext uri="{FF2B5EF4-FFF2-40B4-BE49-F238E27FC236}">
                <a16:creationId xmlns:a16="http://schemas.microsoft.com/office/drawing/2014/main" id="{193FDFB2-F2A3-481B-B96A-DE237012410B}"/>
              </a:ext>
            </a:extLst>
          </p:cNvPr>
          <p:cNvSpPr/>
          <p:nvPr/>
        </p:nvSpPr>
        <p:spPr>
          <a:xfrm>
            <a:off x="270451" y="4255627"/>
            <a:ext cx="360608" cy="326535"/>
          </a:xfrm>
          <a:prstGeom prst="ellipse">
            <a:avLst/>
          </a:prstGeom>
          <a:ln>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r>
              <a:rPr lang="en-US" sz="1600" b="1" dirty="0"/>
              <a:t>2</a:t>
            </a:r>
          </a:p>
        </p:txBody>
      </p:sp>
    </p:spTree>
    <p:extLst>
      <p:ext uri="{BB962C8B-B14F-4D97-AF65-F5344CB8AC3E}">
        <p14:creationId xmlns:p14="http://schemas.microsoft.com/office/powerpoint/2010/main" val="1524687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2185" y="432001"/>
            <a:ext cx="8479631" cy="622099"/>
          </a:xfrm>
        </p:spPr>
        <p:txBody>
          <a:bodyPr>
            <a:normAutofit fontScale="90000"/>
          </a:bodyPr>
          <a:lstStyle/>
          <a:p>
            <a:r>
              <a:rPr lang="en-US" sz="3600" dirty="0"/>
              <a:t>Modes of Financing Renewable Energy sector (2/4)</a:t>
            </a:r>
            <a:br>
              <a:rPr lang="en-US" b="1" i="1" dirty="0"/>
            </a:br>
            <a:br>
              <a:rPr lang="en-US" b="1" i="1" dirty="0"/>
            </a:br>
            <a:br>
              <a:rPr lang="en-US" b="1" i="1" dirty="0"/>
            </a:br>
            <a:endParaRPr lang="en-US" dirty="0"/>
          </a:p>
        </p:txBody>
      </p:sp>
      <p:sp>
        <p:nvSpPr>
          <p:cNvPr id="4" name="Rectangle 1">
            <a:extLst>
              <a:ext uri="{FF2B5EF4-FFF2-40B4-BE49-F238E27FC236}">
                <a16:creationId xmlns:a16="http://schemas.microsoft.com/office/drawing/2014/main" id="{B48B88B3-2D0E-466E-B52D-3C5FE68D17FA}"/>
              </a:ext>
            </a:extLst>
          </p:cNvPr>
          <p:cNvSpPr>
            <a:spLocks noChangeArrowheads="1"/>
          </p:cNvSpPr>
          <p:nvPr/>
        </p:nvSpPr>
        <p:spPr bwMode="auto">
          <a:xfrm>
            <a:off x="1439863" y="28876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800" b="0" i="0" u="none" strike="noStrike" cap="none" normalizeH="0" baseline="0">
                <a:ln>
                  <a:noFill/>
                </a:ln>
                <a:solidFill>
                  <a:schemeClr val="tx1"/>
                </a:solidFill>
                <a:effectLst/>
                <a:latin typeface="Arial" panose="020B0604020202020204" pitchFamily="34" charset="0"/>
              </a:rPr>
            </a:br>
            <a:endParaRPr kumimoji="0" lang="en-US" altLang="en-US" sz="1800" b="0" i="0" u="none" strike="noStrike" cap="none" normalizeH="0" baseline="0">
              <a:ln>
                <a:noFill/>
              </a:ln>
              <a:solidFill>
                <a:schemeClr val="tx1"/>
              </a:solidFill>
              <a:effectLst/>
              <a:latin typeface="Arial" panose="020B0604020202020204" pitchFamily="34" charset="0"/>
            </a:endParaRPr>
          </a:p>
        </p:txBody>
      </p:sp>
      <p:grpSp>
        <p:nvGrpSpPr>
          <p:cNvPr id="7" name="Group 6">
            <a:extLst>
              <a:ext uri="{FF2B5EF4-FFF2-40B4-BE49-F238E27FC236}">
                <a16:creationId xmlns:a16="http://schemas.microsoft.com/office/drawing/2014/main" id="{52670A85-C1CD-4FDE-820E-2EC86033F198}"/>
              </a:ext>
            </a:extLst>
          </p:cNvPr>
          <p:cNvGrpSpPr/>
          <p:nvPr/>
        </p:nvGrpSpPr>
        <p:grpSpPr>
          <a:xfrm>
            <a:off x="478180" y="2517502"/>
            <a:ext cx="8333636" cy="4075923"/>
            <a:chOff x="241300" y="444500"/>
            <a:chExt cx="11785600" cy="5618029"/>
          </a:xfrm>
        </p:grpSpPr>
        <p:sp>
          <p:nvSpPr>
            <p:cNvPr id="8" name="Rectangle 7">
              <a:extLst>
                <a:ext uri="{FF2B5EF4-FFF2-40B4-BE49-F238E27FC236}">
                  <a16:creationId xmlns:a16="http://schemas.microsoft.com/office/drawing/2014/main" id="{2149DF72-05D6-441C-99DF-8A3F8503DAC4}"/>
                </a:ext>
              </a:extLst>
            </p:cNvPr>
            <p:cNvSpPr/>
            <p:nvPr/>
          </p:nvSpPr>
          <p:spPr>
            <a:xfrm>
              <a:off x="241300" y="444500"/>
              <a:ext cx="11785600" cy="381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t>Modes of Financing </a:t>
              </a:r>
            </a:p>
          </p:txBody>
        </p:sp>
        <p:sp>
          <p:nvSpPr>
            <p:cNvPr id="9" name="Rounded Rectangle 2">
              <a:extLst>
                <a:ext uri="{FF2B5EF4-FFF2-40B4-BE49-F238E27FC236}">
                  <a16:creationId xmlns:a16="http://schemas.microsoft.com/office/drawing/2014/main" id="{B5C56680-11F1-48B0-805F-0AEC298FFDA6}"/>
                </a:ext>
              </a:extLst>
            </p:cNvPr>
            <p:cNvSpPr/>
            <p:nvPr/>
          </p:nvSpPr>
          <p:spPr>
            <a:xfrm>
              <a:off x="952500" y="1104900"/>
              <a:ext cx="2540000" cy="546100"/>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t>Public</a:t>
              </a:r>
            </a:p>
          </p:txBody>
        </p:sp>
        <p:sp>
          <p:nvSpPr>
            <p:cNvPr id="10" name="Rounded Rectangle 3">
              <a:extLst>
                <a:ext uri="{FF2B5EF4-FFF2-40B4-BE49-F238E27FC236}">
                  <a16:creationId xmlns:a16="http://schemas.microsoft.com/office/drawing/2014/main" id="{49D199CF-9487-4BE1-A6DD-018AA8FC2CF8}"/>
                </a:ext>
              </a:extLst>
            </p:cNvPr>
            <p:cNvSpPr/>
            <p:nvPr/>
          </p:nvSpPr>
          <p:spPr>
            <a:xfrm>
              <a:off x="4699000" y="1104900"/>
              <a:ext cx="2540000" cy="546100"/>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t>Public Private Partnership</a:t>
              </a:r>
            </a:p>
          </p:txBody>
        </p:sp>
        <p:sp>
          <p:nvSpPr>
            <p:cNvPr id="11" name="Rounded Rectangle 4">
              <a:extLst>
                <a:ext uri="{FF2B5EF4-FFF2-40B4-BE49-F238E27FC236}">
                  <a16:creationId xmlns:a16="http://schemas.microsoft.com/office/drawing/2014/main" id="{6383330A-3A96-4A62-9E39-D80EF36188C1}"/>
                </a:ext>
              </a:extLst>
            </p:cNvPr>
            <p:cNvSpPr/>
            <p:nvPr/>
          </p:nvSpPr>
          <p:spPr>
            <a:xfrm>
              <a:off x="8445500" y="1104900"/>
              <a:ext cx="2540000" cy="546100"/>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t>Private</a:t>
              </a:r>
            </a:p>
          </p:txBody>
        </p:sp>
        <p:sp>
          <p:nvSpPr>
            <p:cNvPr id="12" name="TextBox 11">
              <a:extLst>
                <a:ext uri="{FF2B5EF4-FFF2-40B4-BE49-F238E27FC236}">
                  <a16:creationId xmlns:a16="http://schemas.microsoft.com/office/drawing/2014/main" id="{84CED27D-F3E4-4709-B469-80CC909C9188}"/>
                </a:ext>
              </a:extLst>
            </p:cNvPr>
            <p:cNvSpPr txBox="1"/>
            <p:nvPr/>
          </p:nvSpPr>
          <p:spPr>
            <a:xfrm>
              <a:off x="4699001" y="1651000"/>
              <a:ext cx="3145536" cy="1145401"/>
            </a:xfrm>
            <a:prstGeom prst="rect">
              <a:avLst/>
            </a:prstGeom>
            <a:noFill/>
          </p:spPr>
          <p:txBody>
            <a:bodyPr wrap="square" rtlCol="0">
              <a:spAutoFit/>
            </a:bodyPr>
            <a:lstStyle/>
            <a:p>
              <a:pPr marL="285750" indent="-285750">
                <a:buFont typeface="Arial" panose="020B0604020202020204" pitchFamily="34" charset="0"/>
                <a:buChar char="•"/>
              </a:pPr>
              <a:r>
                <a:rPr lang="en-GB" sz="1200" dirty="0"/>
                <a:t>Paying potential</a:t>
              </a:r>
            </a:p>
            <a:p>
              <a:pPr marL="285750" indent="-285750">
                <a:buFont typeface="Arial" panose="020B0604020202020204" pitchFamily="34" charset="0"/>
                <a:buChar char="•"/>
              </a:pPr>
              <a:r>
                <a:rPr lang="en-GB" sz="1200" dirty="0"/>
                <a:t>Relatively mature markets</a:t>
              </a:r>
            </a:p>
            <a:p>
              <a:pPr marL="285750" indent="-285750">
                <a:buFont typeface="Arial" panose="020B0604020202020204" pitchFamily="34" charset="0"/>
                <a:buChar char="•"/>
              </a:pPr>
              <a:r>
                <a:rPr lang="en-GB" sz="1200" dirty="0"/>
                <a:t>Larger market size</a:t>
              </a:r>
            </a:p>
          </p:txBody>
        </p:sp>
        <p:sp>
          <p:nvSpPr>
            <p:cNvPr id="13" name="TextBox 12">
              <a:extLst>
                <a:ext uri="{FF2B5EF4-FFF2-40B4-BE49-F238E27FC236}">
                  <a16:creationId xmlns:a16="http://schemas.microsoft.com/office/drawing/2014/main" id="{7AD699E1-2F12-4C49-9060-8A2F200FB8AD}"/>
                </a:ext>
              </a:extLst>
            </p:cNvPr>
            <p:cNvSpPr txBox="1"/>
            <p:nvPr/>
          </p:nvSpPr>
          <p:spPr>
            <a:xfrm>
              <a:off x="952500" y="1651000"/>
              <a:ext cx="3149599" cy="1399934"/>
            </a:xfrm>
            <a:prstGeom prst="rect">
              <a:avLst/>
            </a:prstGeom>
            <a:noFill/>
          </p:spPr>
          <p:txBody>
            <a:bodyPr wrap="square" rtlCol="0">
              <a:spAutoFit/>
            </a:bodyPr>
            <a:lstStyle/>
            <a:p>
              <a:pPr marL="285750" indent="-285750">
                <a:buFont typeface="Arial" panose="020B0604020202020204" pitchFamily="34" charset="0"/>
                <a:buChar char="•"/>
              </a:pPr>
              <a:r>
                <a:rPr lang="en-GB" sz="1200" dirty="0"/>
                <a:t>No return expectation</a:t>
              </a:r>
            </a:p>
            <a:p>
              <a:pPr marL="285750" indent="-285750">
                <a:buFont typeface="Arial" panose="020B0604020202020204" pitchFamily="34" charset="0"/>
                <a:buChar char="•"/>
              </a:pPr>
              <a:r>
                <a:rPr lang="en-GB" sz="1200" dirty="0"/>
                <a:t>Limited access to basic amenities</a:t>
              </a:r>
            </a:p>
            <a:p>
              <a:pPr marL="285750" indent="-285750">
                <a:buFont typeface="Arial" panose="020B0604020202020204" pitchFamily="34" charset="0"/>
                <a:buChar char="•"/>
              </a:pPr>
              <a:r>
                <a:rPr lang="en-GB" sz="1200" dirty="0"/>
                <a:t>Low per capita income </a:t>
              </a:r>
            </a:p>
            <a:p>
              <a:pPr marL="285750" indent="-285750">
                <a:buFont typeface="Arial" panose="020B0604020202020204" pitchFamily="34" charset="0"/>
                <a:buChar char="•"/>
              </a:pPr>
              <a:r>
                <a:rPr lang="en-GB" sz="1200" dirty="0"/>
                <a:t>Social cause</a:t>
              </a:r>
            </a:p>
          </p:txBody>
        </p:sp>
        <p:sp>
          <p:nvSpPr>
            <p:cNvPr id="14" name="TextBox 13">
              <a:extLst>
                <a:ext uri="{FF2B5EF4-FFF2-40B4-BE49-F238E27FC236}">
                  <a16:creationId xmlns:a16="http://schemas.microsoft.com/office/drawing/2014/main" id="{3D4C4AB6-8451-438B-AFD3-E55FCAB3E4D1}"/>
                </a:ext>
              </a:extLst>
            </p:cNvPr>
            <p:cNvSpPr txBox="1"/>
            <p:nvPr/>
          </p:nvSpPr>
          <p:spPr>
            <a:xfrm>
              <a:off x="8445499" y="1651000"/>
              <a:ext cx="3111500" cy="890867"/>
            </a:xfrm>
            <a:prstGeom prst="rect">
              <a:avLst/>
            </a:prstGeom>
            <a:noFill/>
          </p:spPr>
          <p:txBody>
            <a:bodyPr wrap="square" rtlCol="0">
              <a:spAutoFit/>
            </a:bodyPr>
            <a:lstStyle/>
            <a:p>
              <a:pPr marL="285750" indent="-285750">
                <a:buFont typeface="Arial" panose="020B0604020202020204" pitchFamily="34" charset="0"/>
                <a:buChar char="•"/>
              </a:pPr>
              <a:r>
                <a:rPr lang="en-GB" sz="1200" dirty="0"/>
                <a:t>Profit requirement</a:t>
              </a:r>
            </a:p>
            <a:p>
              <a:pPr marL="285750" indent="-285750">
                <a:buFont typeface="Arial" panose="020B0604020202020204" pitchFamily="34" charset="0"/>
                <a:buChar char="•"/>
              </a:pPr>
              <a:r>
                <a:rPr lang="en-GB" sz="1200" dirty="0"/>
                <a:t>Completely competitive markets</a:t>
              </a:r>
            </a:p>
          </p:txBody>
        </p:sp>
        <p:sp>
          <p:nvSpPr>
            <p:cNvPr id="15" name="Rounded Rectangle 17">
              <a:extLst>
                <a:ext uri="{FF2B5EF4-FFF2-40B4-BE49-F238E27FC236}">
                  <a16:creationId xmlns:a16="http://schemas.microsoft.com/office/drawing/2014/main" id="{146E3928-9489-480A-9A23-E76DF71098BD}"/>
                </a:ext>
              </a:extLst>
            </p:cNvPr>
            <p:cNvSpPr/>
            <p:nvPr/>
          </p:nvSpPr>
          <p:spPr>
            <a:xfrm>
              <a:off x="2588447" y="3523991"/>
              <a:ext cx="2154991" cy="2095502"/>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marL="285750" indent="-285750">
                <a:buFont typeface="Arial" panose="020B0604020202020204" pitchFamily="34" charset="0"/>
                <a:buChar char="•"/>
              </a:pPr>
              <a:r>
                <a:rPr lang="en-GB" sz="1200" dirty="0">
                  <a:solidFill>
                    <a:schemeClr val="bg1"/>
                  </a:solidFill>
                </a:rPr>
                <a:t>Borrowings, Grants, Raising Bonds from international agencies like world bank</a:t>
              </a:r>
            </a:p>
          </p:txBody>
        </p:sp>
        <p:sp>
          <p:nvSpPr>
            <p:cNvPr id="16" name="Rounded Rectangle 19">
              <a:extLst>
                <a:ext uri="{FF2B5EF4-FFF2-40B4-BE49-F238E27FC236}">
                  <a16:creationId xmlns:a16="http://schemas.microsoft.com/office/drawing/2014/main" id="{CAFFA471-BDB7-4A04-BB37-B22283D694AE}"/>
                </a:ext>
              </a:extLst>
            </p:cNvPr>
            <p:cNvSpPr/>
            <p:nvPr/>
          </p:nvSpPr>
          <p:spPr>
            <a:xfrm>
              <a:off x="317498" y="3523992"/>
              <a:ext cx="2154991" cy="2095501"/>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marL="285750" indent="-285750">
                <a:buFont typeface="Arial" panose="020B0604020202020204" pitchFamily="34" charset="0"/>
                <a:buChar char="•"/>
              </a:pPr>
              <a:r>
                <a:rPr lang="en-GB" sz="1200" dirty="0">
                  <a:solidFill>
                    <a:schemeClr val="bg1"/>
                  </a:solidFill>
                </a:rPr>
                <a:t>Budgetary Allocations</a:t>
              </a:r>
            </a:p>
          </p:txBody>
        </p:sp>
        <p:cxnSp>
          <p:nvCxnSpPr>
            <p:cNvPr id="17" name="Straight Connector 16">
              <a:extLst>
                <a:ext uri="{FF2B5EF4-FFF2-40B4-BE49-F238E27FC236}">
                  <a16:creationId xmlns:a16="http://schemas.microsoft.com/office/drawing/2014/main" id="{480D9251-E79B-45D9-BCE5-935C0E182671}"/>
                </a:ext>
              </a:extLst>
            </p:cNvPr>
            <p:cNvCxnSpPr>
              <a:cxnSpLocks/>
            </p:cNvCxnSpPr>
            <p:nvPr/>
          </p:nvCxnSpPr>
          <p:spPr>
            <a:xfrm>
              <a:off x="1394994" y="3223055"/>
              <a:ext cx="2270948" cy="3538"/>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6DF534B2-130A-4FC5-884E-C40175601D62}"/>
                </a:ext>
              </a:extLst>
            </p:cNvPr>
            <p:cNvCxnSpPr>
              <a:cxnSpLocks/>
              <a:endCxn id="16" idx="0"/>
            </p:cNvCxnSpPr>
            <p:nvPr/>
          </p:nvCxnSpPr>
          <p:spPr>
            <a:xfrm>
              <a:off x="1394994" y="3225914"/>
              <a:ext cx="0" cy="298078"/>
            </a:xfrm>
            <a:prstGeom prst="straightConnector1">
              <a:avLst/>
            </a:prstGeom>
            <a:ln>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05320CDA-5B43-4443-8E2B-B0E073FE2EEC}"/>
                </a:ext>
              </a:extLst>
            </p:cNvPr>
            <p:cNvCxnSpPr>
              <a:cxnSpLocks/>
              <a:endCxn id="15" idx="0"/>
            </p:cNvCxnSpPr>
            <p:nvPr/>
          </p:nvCxnSpPr>
          <p:spPr>
            <a:xfrm>
              <a:off x="3665940" y="3242986"/>
              <a:ext cx="3" cy="281005"/>
            </a:xfrm>
            <a:prstGeom prst="straightConnector1">
              <a:avLst/>
            </a:prstGeom>
            <a:ln>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20" name="Rounded Rectangle 41">
              <a:extLst>
                <a:ext uri="{FF2B5EF4-FFF2-40B4-BE49-F238E27FC236}">
                  <a16:creationId xmlns:a16="http://schemas.microsoft.com/office/drawing/2014/main" id="{475086C4-BB22-46C7-B6E7-FF657168088B}"/>
                </a:ext>
              </a:extLst>
            </p:cNvPr>
            <p:cNvSpPr/>
            <p:nvPr/>
          </p:nvSpPr>
          <p:spPr>
            <a:xfrm>
              <a:off x="6315059" y="3151206"/>
              <a:ext cx="2154991" cy="1408093"/>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marL="285750" indent="-285750">
                <a:buFont typeface="Arial" panose="020B0604020202020204" pitchFamily="34" charset="0"/>
                <a:buChar char="•"/>
              </a:pPr>
              <a:r>
                <a:rPr lang="en-GB" sz="1200" dirty="0">
                  <a:solidFill>
                    <a:schemeClr val="bg1"/>
                  </a:solidFill>
                </a:rPr>
                <a:t>Take out finance</a:t>
              </a:r>
            </a:p>
          </p:txBody>
        </p:sp>
        <p:sp>
          <p:nvSpPr>
            <p:cNvPr id="21" name="Rounded Rectangle 42">
              <a:extLst>
                <a:ext uri="{FF2B5EF4-FFF2-40B4-BE49-F238E27FC236}">
                  <a16:creationId xmlns:a16="http://schemas.microsoft.com/office/drawing/2014/main" id="{959E588E-098A-47CC-BC15-ACE28B2E5055}"/>
                </a:ext>
              </a:extLst>
            </p:cNvPr>
            <p:cNvSpPr/>
            <p:nvPr/>
          </p:nvSpPr>
          <p:spPr>
            <a:xfrm>
              <a:off x="8550416" y="3151205"/>
              <a:ext cx="2154991" cy="1408093"/>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marL="285750" indent="-285750">
                <a:buFont typeface="Arial" panose="020B0604020202020204" pitchFamily="34" charset="0"/>
                <a:buChar char="•"/>
              </a:pPr>
              <a:r>
                <a:rPr lang="en-GB" sz="1200" dirty="0">
                  <a:solidFill>
                    <a:schemeClr val="bg1"/>
                  </a:solidFill>
                </a:rPr>
                <a:t>Venture capital</a:t>
              </a:r>
            </a:p>
            <a:p>
              <a:pPr marL="285750" indent="-285750">
                <a:buFont typeface="Arial" panose="020B0604020202020204" pitchFamily="34" charset="0"/>
                <a:buChar char="•"/>
              </a:pPr>
              <a:r>
                <a:rPr lang="en-GB" sz="1200" dirty="0">
                  <a:solidFill>
                    <a:schemeClr val="bg1"/>
                  </a:solidFill>
                </a:rPr>
                <a:t>Internal capital</a:t>
              </a:r>
            </a:p>
          </p:txBody>
        </p:sp>
        <p:sp>
          <p:nvSpPr>
            <p:cNvPr id="22" name="Rounded Rectangle 43">
              <a:extLst>
                <a:ext uri="{FF2B5EF4-FFF2-40B4-BE49-F238E27FC236}">
                  <a16:creationId xmlns:a16="http://schemas.microsoft.com/office/drawing/2014/main" id="{B43DD664-B444-4B81-B3B7-9588248223CA}"/>
                </a:ext>
              </a:extLst>
            </p:cNvPr>
            <p:cNvSpPr/>
            <p:nvPr/>
          </p:nvSpPr>
          <p:spPr>
            <a:xfrm>
              <a:off x="6321409" y="4654436"/>
              <a:ext cx="2154991" cy="1408093"/>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marL="285750" indent="-285750">
                <a:buFont typeface="Arial" panose="020B0604020202020204" pitchFamily="34" charset="0"/>
                <a:buChar char="•"/>
              </a:pPr>
              <a:r>
                <a:rPr lang="en-GB" sz="1200" dirty="0">
                  <a:solidFill>
                    <a:schemeClr val="bg1"/>
                  </a:solidFill>
                </a:rPr>
                <a:t>Bonds</a:t>
              </a:r>
            </a:p>
            <a:p>
              <a:pPr marL="285750" indent="-285750">
                <a:buFont typeface="Arial" panose="020B0604020202020204" pitchFamily="34" charset="0"/>
                <a:buChar char="•"/>
              </a:pPr>
              <a:r>
                <a:rPr lang="en-GB" sz="1200" dirty="0">
                  <a:solidFill>
                    <a:schemeClr val="bg1"/>
                  </a:solidFill>
                </a:rPr>
                <a:t>Securitisation</a:t>
              </a:r>
            </a:p>
          </p:txBody>
        </p:sp>
        <p:sp>
          <p:nvSpPr>
            <p:cNvPr id="23" name="Rounded Rectangle 44">
              <a:extLst>
                <a:ext uri="{FF2B5EF4-FFF2-40B4-BE49-F238E27FC236}">
                  <a16:creationId xmlns:a16="http://schemas.microsoft.com/office/drawing/2014/main" id="{CC752E5C-AE3D-4AA7-AB0F-37515A51CC1B}"/>
                </a:ext>
              </a:extLst>
            </p:cNvPr>
            <p:cNvSpPr/>
            <p:nvPr/>
          </p:nvSpPr>
          <p:spPr>
            <a:xfrm>
              <a:off x="8556766" y="4654435"/>
              <a:ext cx="2154991" cy="1408093"/>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marL="285750" indent="-285750">
                <a:buFont typeface="Arial" panose="020B0604020202020204" pitchFamily="34" charset="0"/>
                <a:buChar char="•"/>
              </a:pPr>
              <a:r>
                <a:rPr lang="en-GB" sz="1200" dirty="0">
                  <a:solidFill>
                    <a:schemeClr val="bg1"/>
                  </a:solidFill>
                </a:rPr>
                <a:t>Private Equity</a:t>
              </a:r>
            </a:p>
            <a:p>
              <a:pPr marL="285750" indent="-285750">
                <a:buFont typeface="Arial" panose="020B0604020202020204" pitchFamily="34" charset="0"/>
                <a:buChar char="•"/>
              </a:pPr>
              <a:r>
                <a:rPr lang="en-GB" sz="1200" dirty="0">
                  <a:solidFill>
                    <a:schemeClr val="bg1"/>
                  </a:solidFill>
                </a:rPr>
                <a:t>Public Listing</a:t>
              </a:r>
            </a:p>
            <a:p>
              <a:pPr marL="285750" indent="-285750">
                <a:buFont typeface="Arial" panose="020B0604020202020204" pitchFamily="34" charset="0"/>
                <a:buChar char="•"/>
              </a:pPr>
              <a:r>
                <a:rPr lang="en-GB" sz="1200" dirty="0" err="1">
                  <a:solidFill>
                    <a:schemeClr val="bg1"/>
                  </a:solidFill>
                </a:rPr>
                <a:t>InvITs</a:t>
              </a:r>
              <a:endParaRPr lang="en-GB" sz="1200" dirty="0">
                <a:solidFill>
                  <a:schemeClr val="bg1"/>
                </a:solidFill>
              </a:endParaRPr>
            </a:p>
            <a:p>
              <a:pPr marL="285750" indent="-285750">
                <a:buFont typeface="Arial" panose="020B0604020202020204" pitchFamily="34" charset="0"/>
                <a:buChar char="•"/>
              </a:pPr>
              <a:r>
                <a:rPr lang="en-GB" sz="1200" dirty="0">
                  <a:solidFill>
                    <a:schemeClr val="bg1"/>
                  </a:solidFill>
                </a:rPr>
                <a:t>Resale of shares</a:t>
              </a:r>
            </a:p>
          </p:txBody>
        </p:sp>
        <p:sp>
          <p:nvSpPr>
            <p:cNvPr id="24" name="TextBox 23">
              <a:extLst>
                <a:ext uri="{FF2B5EF4-FFF2-40B4-BE49-F238E27FC236}">
                  <a16:creationId xmlns:a16="http://schemas.microsoft.com/office/drawing/2014/main" id="{2002CE8B-6B27-42DE-B8AB-D458EF27EF24}"/>
                </a:ext>
              </a:extLst>
            </p:cNvPr>
            <p:cNvSpPr txBox="1"/>
            <p:nvPr/>
          </p:nvSpPr>
          <p:spPr>
            <a:xfrm>
              <a:off x="6692900" y="2844114"/>
              <a:ext cx="1092198" cy="381800"/>
            </a:xfrm>
            <a:prstGeom prst="rect">
              <a:avLst/>
            </a:prstGeom>
            <a:noFill/>
          </p:spPr>
          <p:txBody>
            <a:bodyPr wrap="square" rtlCol="0">
              <a:spAutoFit/>
            </a:bodyPr>
            <a:lstStyle/>
            <a:p>
              <a:r>
                <a:rPr lang="en-GB" sz="1200" b="1" dirty="0"/>
                <a:t>Debt</a:t>
              </a:r>
            </a:p>
          </p:txBody>
        </p:sp>
        <p:sp>
          <p:nvSpPr>
            <p:cNvPr id="25" name="TextBox 24">
              <a:extLst>
                <a:ext uri="{FF2B5EF4-FFF2-40B4-BE49-F238E27FC236}">
                  <a16:creationId xmlns:a16="http://schemas.microsoft.com/office/drawing/2014/main" id="{2FE3F5D6-D433-4861-AE91-8B9A873A1A4B}"/>
                </a:ext>
              </a:extLst>
            </p:cNvPr>
            <p:cNvSpPr txBox="1"/>
            <p:nvPr/>
          </p:nvSpPr>
          <p:spPr>
            <a:xfrm>
              <a:off x="8982557" y="2833131"/>
              <a:ext cx="1092198" cy="381800"/>
            </a:xfrm>
            <a:prstGeom prst="rect">
              <a:avLst/>
            </a:prstGeom>
            <a:noFill/>
          </p:spPr>
          <p:txBody>
            <a:bodyPr wrap="square" rtlCol="0">
              <a:spAutoFit/>
            </a:bodyPr>
            <a:lstStyle/>
            <a:p>
              <a:r>
                <a:rPr lang="en-GB" sz="1200" b="1" dirty="0"/>
                <a:t>Equity</a:t>
              </a:r>
            </a:p>
          </p:txBody>
        </p:sp>
        <p:sp>
          <p:nvSpPr>
            <p:cNvPr id="26" name="TextBox 25">
              <a:extLst>
                <a:ext uri="{FF2B5EF4-FFF2-40B4-BE49-F238E27FC236}">
                  <a16:creationId xmlns:a16="http://schemas.microsoft.com/office/drawing/2014/main" id="{E180D121-264C-4EAC-A947-026D99FFC424}"/>
                </a:ext>
              </a:extLst>
            </p:cNvPr>
            <p:cNvSpPr txBox="1"/>
            <p:nvPr/>
          </p:nvSpPr>
          <p:spPr>
            <a:xfrm>
              <a:off x="4935780" y="3593641"/>
              <a:ext cx="1585982" cy="636334"/>
            </a:xfrm>
            <a:prstGeom prst="rect">
              <a:avLst/>
            </a:prstGeom>
            <a:noFill/>
          </p:spPr>
          <p:txBody>
            <a:bodyPr wrap="square" rtlCol="0">
              <a:spAutoFit/>
            </a:bodyPr>
            <a:lstStyle/>
            <a:p>
              <a:r>
                <a:rPr lang="en-GB" sz="1200" dirty="0"/>
                <a:t>Construction Phase</a:t>
              </a:r>
            </a:p>
          </p:txBody>
        </p:sp>
        <p:sp>
          <p:nvSpPr>
            <p:cNvPr id="27" name="TextBox 26">
              <a:extLst>
                <a:ext uri="{FF2B5EF4-FFF2-40B4-BE49-F238E27FC236}">
                  <a16:creationId xmlns:a16="http://schemas.microsoft.com/office/drawing/2014/main" id="{2F527060-2774-41C6-A027-928708B92AEF}"/>
                </a:ext>
              </a:extLst>
            </p:cNvPr>
            <p:cNvSpPr txBox="1"/>
            <p:nvPr/>
          </p:nvSpPr>
          <p:spPr>
            <a:xfrm>
              <a:off x="5094530" y="5059227"/>
              <a:ext cx="1585982" cy="636334"/>
            </a:xfrm>
            <a:prstGeom prst="rect">
              <a:avLst/>
            </a:prstGeom>
            <a:noFill/>
          </p:spPr>
          <p:txBody>
            <a:bodyPr wrap="square" rtlCol="0">
              <a:spAutoFit/>
            </a:bodyPr>
            <a:lstStyle/>
            <a:p>
              <a:r>
                <a:rPr lang="en-GB" sz="1200" dirty="0"/>
                <a:t>Operation Phase</a:t>
              </a:r>
            </a:p>
          </p:txBody>
        </p:sp>
        <p:cxnSp>
          <p:nvCxnSpPr>
            <p:cNvPr id="28" name="Straight Connector 27">
              <a:extLst>
                <a:ext uri="{FF2B5EF4-FFF2-40B4-BE49-F238E27FC236}">
                  <a16:creationId xmlns:a16="http://schemas.microsoft.com/office/drawing/2014/main" id="{D3244503-9530-4C36-9511-D696CE81D1FF}"/>
                </a:ext>
              </a:extLst>
            </p:cNvPr>
            <p:cNvCxnSpPr>
              <a:cxnSpLocks/>
            </p:cNvCxnSpPr>
            <p:nvPr/>
          </p:nvCxnSpPr>
          <p:spPr>
            <a:xfrm>
              <a:off x="7072724" y="2621110"/>
              <a:ext cx="2362016" cy="0"/>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9" name="Straight Arrow Connector 28">
              <a:extLst>
                <a:ext uri="{FF2B5EF4-FFF2-40B4-BE49-F238E27FC236}">
                  <a16:creationId xmlns:a16="http://schemas.microsoft.com/office/drawing/2014/main" id="{6D5815C8-D285-43B2-BD74-681A7247C067}"/>
                </a:ext>
              </a:extLst>
            </p:cNvPr>
            <p:cNvCxnSpPr>
              <a:cxnSpLocks/>
            </p:cNvCxnSpPr>
            <p:nvPr/>
          </p:nvCxnSpPr>
          <p:spPr>
            <a:xfrm>
              <a:off x="7072724" y="2621110"/>
              <a:ext cx="0" cy="316509"/>
            </a:xfrm>
            <a:prstGeom prst="straightConnector1">
              <a:avLst/>
            </a:prstGeom>
            <a:ln>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30" name="Straight Arrow Connector 29">
              <a:extLst>
                <a:ext uri="{FF2B5EF4-FFF2-40B4-BE49-F238E27FC236}">
                  <a16:creationId xmlns:a16="http://schemas.microsoft.com/office/drawing/2014/main" id="{219436C9-BC02-4790-B58A-6A2C5684CD96}"/>
                </a:ext>
              </a:extLst>
            </p:cNvPr>
            <p:cNvCxnSpPr/>
            <p:nvPr/>
          </p:nvCxnSpPr>
          <p:spPr>
            <a:xfrm>
              <a:off x="9434740" y="2621110"/>
              <a:ext cx="0" cy="281006"/>
            </a:xfrm>
            <a:prstGeom prst="straightConnector1">
              <a:avLst/>
            </a:prstGeom>
            <a:ln>
              <a:solidFill>
                <a:srgbClr val="C00000"/>
              </a:solidFill>
              <a:tailEnd type="triangle"/>
            </a:ln>
          </p:spPr>
          <p:style>
            <a:lnRef idx="1">
              <a:schemeClr val="accent1"/>
            </a:lnRef>
            <a:fillRef idx="0">
              <a:schemeClr val="accent1"/>
            </a:fillRef>
            <a:effectRef idx="0">
              <a:schemeClr val="accent1"/>
            </a:effectRef>
            <a:fontRef idx="minor">
              <a:schemeClr val="tx1"/>
            </a:fontRef>
          </p:style>
        </p:cxnSp>
      </p:grpSp>
      <p:sp>
        <p:nvSpPr>
          <p:cNvPr id="31" name="Rectangle 30">
            <a:extLst>
              <a:ext uri="{FF2B5EF4-FFF2-40B4-BE49-F238E27FC236}">
                <a16:creationId xmlns:a16="http://schemas.microsoft.com/office/drawing/2014/main" id="{91D818B6-66C8-494C-A509-1A55C7A31479}"/>
              </a:ext>
            </a:extLst>
          </p:cNvPr>
          <p:cNvSpPr/>
          <p:nvPr/>
        </p:nvSpPr>
        <p:spPr>
          <a:xfrm>
            <a:off x="332183" y="1439713"/>
            <a:ext cx="8479632" cy="461665"/>
          </a:xfrm>
          <a:prstGeom prst="rect">
            <a:avLst/>
          </a:prstGeom>
          <a:solidFill>
            <a:schemeClr val="bg1">
              <a:lumMod val="95000"/>
            </a:schemeClr>
          </a:solidFill>
          <a:ln w="19050">
            <a:solidFill>
              <a:schemeClr val="tx1"/>
            </a:solidFill>
          </a:ln>
        </p:spPr>
        <p:txBody>
          <a:bodyPr wrap="square">
            <a:spAutoFit/>
          </a:bodyPr>
          <a:lstStyle/>
          <a:p>
            <a:r>
              <a:rPr lang="en-US" sz="1200" dirty="0"/>
              <a:t>The third mode is through </a:t>
            </a:r>
            <a:r>
              <a:rPr lang="en-US" sz="1200" b="1" dirty="0"/>
              <a:t>pure private</a:t>
            </a:r>
            <a:r>
              <a:rPr lang="en-US" sz="1200" dirty="0"/>
              <a:t> investment operating in a free market and there is a return expectation for the risks undertaken.</a:t>
            </a:r>
            <a:endParaRPr lang="en-US" dirty="0"/>
          </a:p>
        </p:txBody>
      </p:sp>
      <p:sp>
        <p:nvSpPr>
          <p:cNvPr id="32" name="Oval 31">
            <a:extLst>
              <a:ext uri="{FF2B5EF4-FFF2-40B4-BE49-F238E27FC236}">
                <a16:creationId xmlns:a16="http://schemas.microsoft.com/office/drawing/2014/main" id="{B62824CF-4448-4E53-95E4-E1ABB7F5DF67}"/>
              </a:ext>
            </a:extLst>
          </p:cNvPr>
          <p:cNvSpPr/>
          <p:nvPr/>
        </p:nvSpPr>
        <p:spPr>
          <a:xfrm>
            <a:off x="270451" y="1190452"/>
            <a:ext cx="360608" cy="326535"/>
          </a:xfrm>
          <a:prstGeom prst="ellipse">
            <a:avLst/>
          </a:prstGeom>
          <a:ln>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r>
              <a:rPr lang="en-US" sz="1600" b="1" dirty="0"/>
              <a:t>3</a:t>
            </a:r>
          </a:p>
        </p:txBody>
      </p:sp>
      <p:sp>
        <p:nvSpPr>
          <p:cNvPr id="33" name="Rectangle 32">
            <a:extLst>
              <a:ext uri="{FF2B5EF4-FFF2-40B4-BE49-F238E27FC236}">
                <a16:creationId xmlns:a16="http://schemas.microsoft.com/office/drawing/2014/main" id="{66E5BF0C-8582-41D5-B7C1-1E2D80864807}"/>
              </a:ext>
            </a:extLst>
          </p:cNvPr>
          <p:cNvSpPr/>
          <p:nvPr/>
        </p:nvSpPr>
        <p:spPr>
          <a:xfrm>
            <a:off x="332183" y="1964959"/>
            <a:ext cx="8479632" cy="461665"/>
          </a:xfrm>
          <a:prstGeom prst="rect">
            <a:avLst/>
          </a:prstGeom>
          <a:noFill/>
          <a:ln w="19050">
            <a:solidFill>
              <a:schemeClr val="tx1"/>
            </a:solidFill>
          </a:ln>
        </p:spPr>
        <p:txBody>
          <a:bodyPr wrap="square">
            <a:spAutoFit/>
          </a:bodyPr>
          <a:lstStyle/>
          <a:p>
            <a:r>
              <a:rPr lang="en-US" sz="1200" dirty="0"/>
              <a:t>The funding requirements against each of the modes vary can happen either through debt or through equity using the various financial instruments, which have been elaborated in diagram below.</a:t>
            </a:r>
            <a:endParaRPr lang="en-US" dirty="0"/>
          </a:p>
        </p:txBody>
      </p:sp>
    </p:spTree>
    <p:extLst>
      <p:ext uri="{BB962C8B-B14F-4D97-AF65-F5344CB8AC3E}">
        <p14:creationId xmlns:p14="http://schemas.microsoft.com/office/powerpoint/2010/main" val="32674782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2185" y="432001"/>
            <a:ext cx="8479631" cy="622099"/>
          </a:xfrm>
        </p:spPr>
        <p:txBody>
          <a:bodyPr>
            <a:normAutofit fontScale="90000"/>
          </a:bodyPr>
          <a:lstStyle/>
          <a:p>
            <a:r>
              <a:rPr lang="en-US" sz="3600" dirty="0"/>
              <a:t>Modes of Financing Renewable Energy sector (3/4)</a:t>
            </a:r>
            <a:br>
              <a:rPr lang="en-US" b="1" i="1" dirty="0"/>
            </a:br>
            <a:br>
              <a:rPr lang="en-US" b="1" i="1" dirty="0"/>
            </a:br>
            <a:br>
              <a:rPr lang="en-US" b="1" i="1" dirty="0"/>
            </a:br>
            <a:endParaRPr lang="en-US" dirty="0"/>
          </a:p>
        </p:txBody>
      </p:sp>
      <p:sp>
        <p:nvSpPr>
          <p:cNvPr id="4" name="Rectangle 1">
            <a:extLst>
              <a:ext uri="{FF2B5EF4-FFF2-40B4-BE49-F238E27FC236}">
                <a16:creationId xmlns:a16="http://schemas.microsoft.com/office/drawing/2014/main" id="{B48B88B3-2D0E-466E-B52D-3C5FE68D17FA}"/>
              </a:ext>
            </a:extLst>
          </p:cNvPr>
          <p:cNvSpPr>
            <a:spLocks noChangeArrowheads="1"/>
          </p:cNvSpPr>
          <p:nvPr/>
        </p:nvSpPr>
        <p:spPr bwMode="auto">
          <a:xfrm>
            <a:off x="1439863" y="28876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800" b="0" i="0" u="none" strike="noStrike" cap="none" normalizeH="0" baseline="0">
                <a:ln>
                  <a:noFill/>
                </a:ln>
                <a:solidFill>
                  <a:schemeClr val="tx1"/>
                </a:solidFill>
                <a:effectLst/>
                <a:latin typeface="Arial" panose="020B0604020202020204" pitchFamily="34" charset="0"/>
              </a:rPr>
            </a:br>
            <a:endParaRPr kumimoji="0" lang="en-US" altLang="en-US" sz="1800" b="0" i="0" u="none" strike="noStrike" cap="none" normalizeH="0" baseline="0">
              <a:ln>
                <a:noFill/>
              </a:ln>
              <a:solidFill>
                <a:schemeClr val="tx1"/>
              </a:solidFill>
              <a:effectLst/>
              <a:latin typeface="Arial" panose="020B0604020202020204" pitchFamily="34" charset="0"/>
            </a:endParaRPr>
          </a:p>
        </p:txBody>
      </p:sp>
      <p:graphicFrame>
        <p:nvGraphicFramePr>
          <p:cNvPr id="50" name="Group 196">
            <a:extLst>
              <a:ext uri="{FF2B5EF4-FFF2-40B4-BE49-F238E27FC236}">
                <a16:creationId xmlns:a16="http://schemas.microsoft.com/office/drawing/2014/main" id="{F0BA9EF3-E6AF-4916-A962-73B446F6354C}"/>
              </a:ext>
            </a:extLst>
          </p:cNvPr>
          <p:cNvGraphicFramePr>
            <a:graphicFrameLocks noGrp="1"/>
          </p:cNvGraphicFramePr>
          <p:nvPr>
            <p:custDataLst>
              <p:tags r:id="rId1"/>
            </p:custDataLst>
            <p:extLst>
              <p:ext uri="{D42A27DB-BD31-4B8C-83A1-F6EECF244321}">
                <p14:modId xmlns:p14="http://schemas.microsoft.com/office/powerpoint/2010/main" val="814736543"/>
              </p:ext>
            </p:extLst>
          </p:nvPr>
        </p:nvGraphicFramePr>
        <p:xfrm>
          <a:off x="332184" y="1415961"/>
          <a:ext cx="8479631" cy="4685665"/>
        </p:xfrm>
        <a:graphic>
          <a:graphicData uri="http://schemas.openxmlformats.org/drawingml/2006/table">
            <a:tbl>
              <a:tblPr firstRow="1" firstCol="1" bandRow="1">
                <a:tableStyleId>{68D230F3-CF80-4859-8CE7-A43EE81993B5}</a:tableStyleId>
              </a:tblPr>
              <a:tblGrid>
                <a:gridCol w="1470858">
                  <a:extLst>
                    <a:ext uri="{9D8B030D-6E8A-4147-A177-3AD203B41FA5}">
                      <a16:colId xmlns:a16="http://schemas.microsoft.com/office/drawing/2014/main" val="20000"/>
                    </a:ext>
                  </a:extLst>
                </a:gridCol>
                <a:gridCol w="7008773">
                  <a:extLst>
                    <a:ext uri="{9D8B030D-6E8A-4147-A177-3AD203B41FA5}">
                      <a16:colId xmlns:a16="http://schemas.microsoft.com/office/drawing/2014/main" val="20001"/>
                    </a:ext>
                  </a:extLst>
                </a:gridCol>
              </a:tblGrid>
              <a:tr h="403225">
                <a:tc>
                  <a:txBody>
                    <a:bodyPr/>
                    <a:lstStyle/>
                    <a:p>
                      <a:pPr marL="0" marR="0" lvl="0" indent="0" algn="ctr" defTabSz="1019175" rtl="0" eaLnBrk="1" fontAlgn="base" latinLnBrk="0" hangingPunct="1">
                        <a:lnSpc>
                          <a:spcPct val="100000"/>
                        </a:lnSpc>
                        <a:spcBef>
                          <a:spcPct val="0"/>
                        </a:spcBef>
                        <a:spcAft>
                          <a:spcPct val="50000"/>
                        </a:spcAft>
                        <a:buClrTx/>
                        <a:buSzTx/>
                        <a:buFont typeface="Wingdings" pitchFamily="2" charset="2"/>
                        <a:buNone/>
                        <a:tabLst/>
                      </a:pPr>
                      <a:r>
                        <a:rPr kumimoji="0" lang="en-GB" sz="1400" b="1" i="0" u="none" strike="noStrike" cap="none" normalizeH="0" baseline="0" dirty="0">
                          <a:ln>
                            <a:noFill/>
                          </a:ln>
                          <a:solidFill>
                            <a:schemeClr val="tx1"/>
                          </a:solidFill>
                          <a:effectLst/>
                          <a:latin typeface="Arial" charset="0"/>
                        </a:rPr>
                        <a:t>Country</a:t>
                      </a:r>
                    </a:p>
                  </a:txBody>
                  <a:tcPr marT="91440" marB="91440" horzOverflow="overflow"/>
                </a:tc>
                <a:tc>
                  <a:txBody>
                    <a:bodyPr/>
                    <a:lstStyle/>
                    <a:p>
                      <a:pPr marL="0" marR="0" lvl="0" indent="0" algn="ctr" defTabSz="1019175" rtl="0" eaLnBrk="1" fontAlgn="base" latinLnBrk="0" hangingPunct="1">
                        <a:lnSpc>
                          <a:spcPct val="100000"/>
                        </a:lnSpc>
                        <a:spcBef>
                          <a:spcPct val="0"/>
                        </a:spcBef>
                        <a:spcAft>
                          <a:spcPct val="50000"/>
                        </a:spcAft>
                        <a:buClrTx/>
                        <a:buSzTx/>
                        <a:buFont typeface="Wingdings" pitchFamily="2" charset="2"/>
                        <a:buNone/>
                        <a:tabLst/>
                      </a:pPr>
                      <a:r>
                        <a:rPr kumimoji="0" lang="en-GB" sz="1400" b="1" i="0" u="none" strike="noStrike" cap="none" normalizeH="0" baseline="0" dirty="0">
                          <a:ln>
                            <a:noFill/>
                          </a:ln>
                          <a:solidFill>
                            <a:schemeClr val="tx1"/>
                          </a:solidFill>
                          <a:effectLst/>
                          <a:latin typeface="Arial" charset="0"/>
                        </a:rPr>
                        <a:t>Where it stands pertaining to the modes</a:t>
                      </a:r>
                    </a:p>
                  </a:txBody>
                  <a:tcPr marT="91440" marB="91440" horzOverflow="overflow"/>
                </a:tc>
                <a:extLst>
                  <a:ext uri="{0D108BD9-81ED-4DB2-BD59-A6C34878D82A}">
                    <a16:rowId xmlns:a16="http://schemas.microsoft.com/office/drawing/2014/main" val="10000"/>
                  </a:ext>
                </a:extLst>
              </a:tr>
              <a:tr h="433388">
                <a:tc>
                  <a:txBody>
                    <a:bodyPr/>
                    <a:lstStyle/>
                    <a:p>
                      <a:pPr marL="0" marR="0" lvl="0" indent="0" algn="l" defTabSz="1019175" rtl="0" eaLnBrk="1" fontAlgn="base" latinLnBrk="0" hangingPunct="1">
                        <a:lnSpc>
                          <a:spcPct val="100000"/>
                        </a:lnSpc>
                        <a:spcBef>
                          <a:spcPct val="0"/>
                        </a:spcBef>
                        <a:spcAft>
                          <a:spcPct val="50000"/>
                        </a:spcAft>
                        <a:buClrTx/>
                        <a:buSzTx/>
                        <a:buFont typeface="Wingdings" pitchFamily="2" charset="2"/>
                        <a:buNone/>
                        <a:tabLst/>
                      </a:pPr>
                      <a:r>
                        <a:rPr lang="en-US" sz="1400" b="1" i="0" kern="1200" dirty="0">
                          <a:solidFill>
                            <a:schemeClr val="tx1"/>
                          </a:solidFill>
                          <a:effectLst/>
                          <a:latin typeface="+mn-lt"/>
                          <a:ea typeface="+mn-ea"/>
                          <a:cs typeface="+mn-cs"/>
                        </a:rPr>
                        <a:t>Afghanistan</a:t>
                      </a:r>
                      <a:endParaRPr kumimoji="0" lang="en-GB" sz="1400" b="0" i="0" u="none" strike="noStrike" cap="none" normalizeH="0" baseline="0" dirty="0">
                        <a:ln>
                          <a:noFill/>
                        </a:ln>
                        <a:solidFill>
                          <a:schemeClr val="tx1"/>
                        </a:solidFill>
                        <a:effectLst/>
                        <a:latin typeface="Arial" charset="0"/>
                      </a:endParaRPr>
                    </a:p>
                  </a:txBody>
                  <a:tcPr marT="91440" marB="91440" horzOverflow="overflow"/>
                </a:tc>
                <a:tc>
                  <a:txBody>
                    <a:bodyPr/>
                    <a:lstStyle/>
                    <a:p>
                      <a:pPr marL="0" marR="0" lvl="0" indent="0" algn="l" defTabSz="1019175" rtl="0" eaLnBrk="1" fontAlgn="base" latinLnBrk="0" hangingPunct="1">
                        <a:lnSpc>
                          <a:spcPct val="100000"/>
                        </a:lnSpc>
                        <a:spcBef>
                          <a:spcPct val="0"/>
                        </a:spcBef>
                        <a:spcAft>
                          <a:spcPct val="50000"/>
                        </a:spcAft>
                        <a:buClrTx/>
                        <a:buSzTx/>
                        <a:buFont typeface="Wingdings" pitchFamily="2" charset="2"/>
                        <a:buNone/>
                        <a:tabLst/>
                        <a:defRPr/>
                      </a:pPr>
                      <a:r>
                        <a:rPr lang="en-US" sz="1400" i="0" kern="1200" dirty="0">
                          <a:solidFill>
                            <a:schemeClr val="tx1"/>
                          </a:solidFill>
                          <a:effectLst/>
                          <a:latin typeface="+mn-lt"/>
                          <a:ea typeface="+mn-ea"/>
                          <a:cs typeface="+mn-cs"/>
                        </a:rPr>
                        <a:t>Afghanistan is in the public funding mode of financing. The government has to take the lead in first formulating a renewable energy policy with set targets. They have to procure as much international help in terms of policy formulation and funding as possible and only the government can drive this initiative. Its aim should be to advance to the PPP mode of financing in a set amount of time.</a:t>
                      </a:r>
                    </a:p>
                  </a:txBody>
                  <a:tcPr marT="91440" marB="91440" horzOverflow="overflow"/>
                </a:tc>
                <a:extLst>
                  <a:ext uri="{0D108BD9-81ED-4DB2-BD59-A6C34878D82A}">
                    <a16:rowId xmlns:a16="http://schemas.microsoft.com/office/drawing/2014/main" val="3394847053"/>
                  </a:ext>
                </a:extLst>
              </a:tr>
              <a:tr h="433388">
                <a:tc>
                  <a:txBody>
                    <a:bodyPr/>
                    <a:lstStyle/>
                    <a:p>
                      <a:pPr marL="0" marR="0" lvl="0" indent="0" algn="l" defTabSz="1019175" rtl="0" eaLnBrk="1" fontAlgn="base" latinLnBrk="0" hangingPunct="1">
                        <a:lnSpc>
                          <a:spcPct val="100000"/>
                        </a:lnSpc>
                        <a:spcBef>
                          <a:spcPct val="0"/>
                        </a:spcBef>
                        <a:spcAft>
                          <a:spcPct val="50000"/>
                        </a:spcAft>
                        <a:buClrTx/>
                        <a:buSzTx/>
                        <a:buFont typeface="Wingdings" pitchFamily="2" charset="2"/>
                        <a:buNone/>
                        <a:tabLst/>
                        <a:defRPr/>
                      </a:pPr>
                      <a:r>
                        <a:rPr lang="en-US" sz="1400" b="1" i="0" kern="1200" dirty="0">
                          <a:solidFill>
                            <a:schemeClr val="tx1"/>
                          </a:solidFill>
                          <a:effectLst/>
                          <a:latin typeface="+mn-lt"/>
                          <a:ea typeface="+mn-ea"/>
                          <a:cs typeface="+mn-cs"/>
                        </a:rPr>
                        <a:t>Bangladesh</a:t>
                      </a:r>
                    </a:p>
                    <a:p>
                      <a:pPr marL="0" marR="0" lvl="0" indent="0" algn="l" defTabSz="1019175" rtl="0" eaLnBrk="1" fontAlgn="base" latinLnBrk="0" hangingPunct="1">
                        <a:lnSpc>
                          <a:spcPct val="100000"/>
                        </a:lnSpc>
                        <a:spcBef>
                          <a:spcPct val="0"/>
                        </a:spcBef>
                        <a:spcAft>
                          <a:spcPct val="50000"/>
                        </a:spcAft>
                        <a:buClrTx/>
                        <a:buSzTx/>
                        <a:buFont typeface="Wingdings" pitchFamily="2" charset="2"/>
                        <a:buNone/>
                        <a:tabLst/>
                      </a:pPr>
                      <a:endParaRPr kumimoji="0" lang="en-GB" sz="1400" b="1" i="0" u="none" strike="noStrike" cap="none" normalizeH="0" baseline="0" dirty="0">
                        <a:ln>
                          <a:noFill/>
                        </a:ln>
                        <a:solidFill>
                          <a:schemeClr val="tx1"/>
                        </a:solidFill>
                        <a:effectLst/>
                        <a:latin typeface="Arial" charset="0"/>
                      </a:endParaRPr>
                    </a:p>
                  </a:txBody>
                  <a:tcPr marT="91440" marB="91440" horzOverflow="overflow"/>
                </a:tc>
                <a:tc>
                  <a:txBody>
                    <a:bodyPr/>
                    <a:lstStyle/>
                    <a:p>
                      <a:pPr marL="0" marR="0" lvl="0" indent="0" algn="l" defTabSz="1019175" rtl="0" eaLnBrk="1" fontAlgn="base" latinLnBrk="0" hangingPunct="1">
                        <a:lnSpc>
                          <a:spcPct val="100000"/>
                        </a:lnSpc>
                        <a:spcBef>
                          <a:spcPct val="0"/>
                        </a:spcBef>
                        <a:spcAft>
                          <a:spcPct val="50000"/>
                        </a:spcAft>
                        <a:buClrTx/>
                        <a:buSzTx/>
                        <a:buFont typeface="Wingdings" pitchFamily="2" charset="2"/>
                        <a:buNone/>
                        <a:tabLst/>
                        <a:defRPr/>
                      </a:pPr>
                      <a:r>
                        <a:rPr lang="en-US" sz="1400" i="0" kern="1200" dirty="0">
                          <a:solidFill>
                            <a:schemeClr val="tx1"/>
                          </a:solidFill>
                          <a:effectLst/>
                          <a:latin typeface="+mn-lt"/>
                          <a:ea typeface="+mn-ea"/>
                          <a:cs typeface="+mn-cs"/>
                        </a:rPr>
                        <a:t>Bangladesh is in the PPP mode of financing as it is a mature market with a sizeable population. It can make use of financial instruments with public funding being as the trigger to attract investments. Some of the schemes of the Bangladesh government such as the solar home systems have done very well because of innovative local funding options and the dedicated efforts of the Bangladeshi government. It needs to stay in the PPP mode for a sizeable amount of time and develop its funding infrastructure further. </a:t>
                      </a:r>
                    </a:p>
                  </a:txBody>
                  <a:tcPr marT="91440" marB="91440" horzOverflow="overflow"/>
                </a:tc>
                <a:extLst>
                  <a:ext uri="{0D108BD9-81ED-4DB2-BD59-A6C34878D82A}">
                    <a16:rowId xmlns:a16="http://schemas.microsoft.com/office/drawing/2014/main" val="3076806551"/>
                  </a:ext>
                </a:extLst>
              </a:tr>
              <a:tr h="433388">
                <a:tc>
                  <a:txBody>
                    <a:bodyPr/>
                    <a:lstStyle/>
                    <a:p>
                      <a:pPr marL="0" marR="0" lvl="0" indent="0" algn="l" defTabSz="1019175" rtl="0" eaLnBrk="1" fontAlgn="base" latinLnBrk="0" hangingPunct="1">
                        <a:lnSpc>
                          <a:spcPct val="100000"/>
                        </a:lnSpc>
                        <a:spcBef>
                          <a:spcPct val="0"/>
                        </a:spcBef>
                        <a:spcAft>
                          <a:spcPct val="50000"/>
                        </a:spcAft>
                        <a:buClrTx/>
                        <a:buSzTx/>
                        <a:buFont typeface="Wingdings" pitchFamily="2" charset="2"/>
                        <a:buNone/>
                        <a:tabLst/>
                        <a:defRPr/>
                      </a:pPr>
                      <a:r>
                        <a:rPr lang="en-US" sz="1400" b="1" i="0" kern="1200" dirty="0">
                          <a:solidFill>
                            <a:schemeClr val="tx1"/>
                          </a:solidFill>
                          <a:effectLst/>
                          <a:latin typeface="+mn-lt"/>
                          <a:ea typeface="+mn-ea"/>
                          <a:cs typeface="+mn-cs"/>
                        </a:rPr>
                        <a:t>Bhutan</a:t>
                      </a:r>
                    </a:p>
                    <a:p>
                      <a:pPr marL="0" marR="0" lvl="0" indent="0" algn="l" defTabSz="1019175" rtl="0" eaLnBrk="1" fontAlgn="base" latinLnBrk="0" hangingPunct="1">
                        <a:lnSpc>
                          <a:spcPct val="100000"/>
                        </a:lnSpc>
                        <a:spcBef>
                          <a:spcPct val="0"/>
                        </a:spcBef>
                        <a:spcAft>
                          <a:spcPct val="50000"/>
                        </a:spcAft>
                        <a:buClrTx/>
                        <a:buSzTx/>
                        <a:buFont typeface="Wingdings" pitchFamily="2" charset="2"/>
                        <a:buNone/>
                        <a:tabLst/>
                      </a:pPr>
                      <a:endParaRPr kumimoji="0" lang="en-GB" sz="1400" b="0" i="0" u="none" strike="noStrike" cap="none" normalizeH="0" baseline="0" dirty="0">
                        <a:ln>
                          <a:noFill/>
                        </a:ln>
                        <a:solidFill>
                          <a:schemeClr val="tx1"/>
                        </a:solidFill>
                        <a:effectLst/>
                        <a:latin typeface="Arial" charset="0"/>
                      </a:endParaRPr>
                    </a:p>
                  </a:txBody>
                  <a:tcPr marT="91440" marB="91440" horzOverflow="overflow"/>
                </a:tc>
                <a:tc>
                  <a:txBody>
                    <a:bodyPr/>
                    <a:lstStyle/>
                    <a:p>
                      <a:pPr marL="0" marR="0" lvl="0" indent="0" algn="l" defTabSz="1019175" rtl="0" eaLnBrk="1" fontAlgn="base" latinLnBrk="0" hangingPunct="1">
                        <a:lnSpc>
                          <a:spcPct val="100000"/>
                        </a:lnSpc>
                        <a:spcBef>
                          <a:spcPct val="0"/>
                        </a:spcBef>
                        <a:spcAft>
                          <a:spcPct val="50000"/>
                        </a:spcAft>
                        <a:buClrTx/>
                        <a:buSzTx/>
                        <a:buFont typeface="Wingdings" pitchFamily="2" charset="2"/>
                        <a:buNone/>
                        <a:tabLst/>
                        <a:defRPr/>
                      </a:pPr>
                      <a:r>
                        <a:rPr lang="en-US" sz="1400" i="0" kern="1200" dirty="0">
                          <a:solidFill>
                            <a:schemeClr val="tx1"/>
                          </a:solidFill>
                          <a:effectLst/>
                          <a:latin typeface="+mn-lt"/>
                          <a:ea typeface="+mn-ea"/>
                          <a:cs typeface="+mn-cs"/>
                        </a:rPr>
                        <a:t>Bhutan is a relatively small country with abundant natural resources. Bhutan has developed the sector policies and evolved from the public funding mode to the PPP funding mode. It has to consolidate its position in the PPP funding mode by attracting investments and giving further impetus to its cross border power trade initiatives.</a:t>
                      </a:r>
                    </a:p>
                    <a:p>
                      <a:pPr marL="0" marR="0" lvl="0" indent="0" algn="l" defTabSz="1019175" rtl="0" eaLnBrk="1" fontAlgn="base" latinLnBrk="0" hangingPunct="1">
                        <a:lnSpc>
                          <a:spcPct val="100000"/>
                        </a:lnSpc>
                        <a:spcBef>
                          <a:spcPct val="0"/>
                        </a:spcBef>
                        <a:spcAft>
                          <a:spcPct val="50000"/>
                        </a:spcAft>
                        <a:buClrTx/>
                        <a:buSzTx/>
                        <a:buFont typeface="Wingdings" pitchFamily="2" charset="2"/>
                        <a:buNone/>
                        <a:tabLst/>
                      </a:pPr>
                      <a:endParaRPr kumimoji="0" lang="en-GB" sz="1400" b="0" i="0" u="none" strike="noStrike" cap="none" normalizeH="0" baseline="0" dirty="0">
                        <a:ln>
                          <a:noFill/>
                        </a:ln>
                        <a:solidFill>
                          <a:schemeClr val="tx1"/>
                        </a:solidFill>
                        <a:effectLst/>
                        <a:latin typeface="Arial" charset="0"/>
                      </a:endParaRPr>
                    </a:p>
                  </a:txBody>
                  <a:tcPr marT="91440" marB="91440" horzOverflow="overflow"/>
                </a:tc>
                <a:extLst>
                  <a:ext uri="{0D108BD9-81ED-4DB2-BD59-A6C34878D82A}">
                    <a16:rowId xmlns:a16="http://schemas.microsoft.com/office/drawing/2014/main" val="2332143567"/>
                  </a:ext>
                </a:extLst>
              </a:tr>
            </a:tbl>
          </a:graphicData>
        </a:graphic>
      </p:graphicFrame>
    </p:spTree>
    <p:extLst>
      <p:ext uri="{BB962C8B-B14F-4D97-AF65-F5344CB8AC3E}">
        <p14:creationId xmlns:p14="http://schemas.microsoft.com/office/powerpoint/2010/main" val="42550645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2185" y="432001"/>
            <a:ext cx="8479631" cy="622099"/>
          </a:xfrm>
        </p:spPr>
        <p:txBody>
          <a:bodyPr>
            <a:normAutofit fontScale="90000"/>
          </a:bodyPr>
          <a:lstStyle/>
          <a:p>
            <a:r>
              <a:rPr lang="en-US" sz="3600" dirty="0"/>
              <a:t>Modes of Financing Renewable Energy sector (4/4)</a:t>
            </a:r>
            <a:br>
              <a:rPr lang="en-US" b="1" i="1" dirty="0"/>
            </a:br>
            <a:br>
              <a:rPr lang="en-US" b="1" i="1" dirty="0"/>
            </a:br>
            <a:br>
              <a:rPr lang="en-US" b="1" i="1" dirty="0"/>
            </a:br>
            <a:endParaRPr lang="en-US" dirty="0"/>
          </a:p>
        </p:txBody>
      </p:sp>
      <p:sp>
        <p:nvSpPr>
          <p:cNvPr id="4" name="Rectangle 1">
            <a:extLst>
              <a:ext uri="{FF2B5EF4-FFF2-40B4-BE49-F238E27FC236}">
                <a16:creationId xmlns:a16="http://schemas.microsoft.com/office/drawing/2014/main" id="{B48B88B3-2D0E-466E-B52D-3C5FE68D17FA}"/>
              </a:ext>
            </a:extLst>
          </p:cNvPr>
          <p:cNvSpPr>
            <a:spLocks noChangeArrowheads="1"/>
          </p:cNvSpPr>
          <p:nvPr/>
        </p:nvSpPr>
        <p:spPr bwMode="auto">
          <a:xfrm>
            <a:off x="1439863" y="28876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800" b="0" i="0" u="none" strike="noStrike" cap="none" normalizeH="0" baseline="0">
                <a:ln>
                  <a:noFill/>
                </a:ln>
                <a:solidFill>
                  <a:schemeClr val="tx1"/>
                </a:solidFill>
                <a:effectLst/>
                <a:latin typeface="Arial" panose="020B0604020202020204" pitchFamily="34" charset="0"/>
              </a:rPr>
            </a:br>
            <a:endParaRPr kumimoji="0" lang="en-US" altLang="en-US" sz="1800" b="0" i="0" u="none" strike="noStrike" cap="none" normalizeH="0" baseline="0">
              <a:ln>
                <a:noFill/>
              </a:ln>
              <a:solidFill>
                <a:schemeClr val="tx1"/>
              </a:solidFill>
              <a:effectLst/>
              <a:latin typeface="Arial" panose="020B0604020202020204" pitchFamily="34" charset="0"/>
            </a:endParaRPr>
          </a:p>
        </p:txBody>
      </p:sp>
      <p:graphicFrame>
        <p:nvGraphicFramePr>
          <p:cNvPr id="50" name="Group 196">
            <a:extLst>
              <a:ext uri="{FF2B5EF4-FFF2-40B4-BE49-F238E27FC236}">
                <a16:creationId xmlns:a16="http://schemas.microsoft.com/office/drawing/2014/main" id="{F0BA9EF3-E6AF-4916-A962-73B446F6354C}"/>
              </a:ext>
            </a:extLst>
          </p:cNvPr>
          <p:cNvGraphicFramePr>
            <a:graphicFrameLocks noGrp="1"/>
          </p:cNvGraphicFramePr>
          <p:nvPr>
            <p:custDataLst>
              <p:tags r:id="rId1"/>
            </p:custDataLst>
            <p:extLst>
              <p:ext uri="{D42A27DB-BD31-4B8C-83A1-F6EECF244321}">
                <p14:modId xmlns:p14="http://schemas.microsoft.com/office/powerpoint/2010/main" val="890765303"/>
              </p:ext>
            </p:extLst>
          </p:nvPr>
        </p:nvGraphicFramePr>
        <p:xfrm>
          <a:off x="332184" y="1415961"/>
          <a:ext cx="8479631" cy="4944745"/>
        </p:xfrm>
        <a:graphic>
          <a:graphicData uri="http://schemas.openxmlformats.org/drawingml/2006/table">
            <a:tbl>
              <a:tblPr firstRow="1" firstCol="1" bandRow="1">
                <a:tableStyleId>{68D230F3-CF80-4859-8CE7-A43EE81993B5}</a:tableStyleId>
              </a:tblPr>
              <a:tblGrid>
                <a:gridCol w="1470858">
                  <a:extLst>
                    <a:ext uri="{9D8B030D-6E8A-4147-A177-3AD203B41FA5}">
                      <a16:colId xmlns:a16="http://schemas.microsoft.com/office/drawing/2014/main" val="20000"/>
                    </a:ext>
                  </a:extLst>
                </a:gridCol>
                <a:gridCol w="7008773">
                  <a:extLst>
                    <a:ext uri="{9D8B030D-6E8A-4147-A177-3AD203B41FA5}">
                      <a16:colId xmlns:a16="http://schemas.microsoft.com/office/drawing/2014/main" val="20001"/>
                    </a:ext>
                  </a:extLst>
                </a:gridCol>
              </a:tblGrid>
              <a:tr h="403225">
                <a:tc>
                  <a:txBody>
                    <a:bodyPr/>
                    <a:lstStyle/>
                    <a:p>
                      <a:pPr marL="0" marR="0" lvl="0" indent="0" algn="ctr" defTabSz="1019175" rtl="0" eaLnBrk="1" fontAlgn="base" latinLnBrk="0" hangingPunct="1">
                        <a:lnSpc>
                          <a:spcPct val="100000"/>
                        </a:lnSpc>
                        <a:spcBef>
                          <a:spcPct val="0"/>
                        </a:spcBef>
                        <a:spcAft>
                          <a:spcPct val="50000"/>
                        </a:spcAft>
                        <a:buClrTx/>
                        <a:buSzTx/>
                        <a:buFont typeface="Wingdings" pitchFamily="2" charset="2"/>
                        <a:buNone/>
                        <a:tabLst/>
                      </a:pPr>
                      <a:r>
                        <a:rPr kumimoji="0" lang="en-GB" sz="1400" b="1" i="0" u="none" strike="noStrike" cap="none" normalizeH="0" baseline="0" dirty="0">
                          <a:ln>
                            <a:noFill/>
                          </a:ln>
                          <a:solidFill>
                            <a:schemeClr val="tx1"/>
                          </a:solidFill>
                          <a:effectLst/>
                          <a:latin typeface="Arial" charset="0"/>
                        </a:rPr>
                        <a:t>Country</a:t>
                      </a:r>
                    </a:p>
                  </a:txBody>
                  <a:tcPr marT="91440" marB="91440" horzOverflow="overflow"/>
                </a:tc>
                <a:tc>
                  <a:txBody>
                    <a:bodyPr/>
                    <a:lstStyle/>
                    <a:p>
                      <a:pPr marL="0" marR="0" lvl="0" indent="0" algn="ctr" defTabSz="1019175" rtl="0" eaLnBrk="1" fontAlgn="base" latinLnBrk="0" hangingPunct="1">
                        <a:lnSpc>
                          <a:spcPct val="100000"/>
                        </a:lnSpc>
                        <a:spcBef>
                          <a:spcPct val="0"/>
                        </a:spcBef>
                        <a:spcAft>
                          <a:spcPct val="50000"/>
                        </a:spcAft>
                        <a:buClrTx/>
                        <a:buSzTx/>
                        <a:buFont typeface="Wingdings" pitchFamily="2" charset="2"/>
                        <a:buNone/>
                        <a:tabLst/>
                      </a:pPr>
                      <a:r>
                        <a:rPr kumimoji="0" lang="en-GB" sz="1400" b="1" i="0" u="none" strike="noStrike" cap="none" normalizeH="0" baseline="0" dirty="0">
                          <a:ln>
                            <a:noFill/>
                          </a:ln>
                          <a:solidFill>
                            <a:schemeClr val="tx1"/>
                          </a:solidFill>
                          <a:effectLst/>
                          <a:latin typeface="Arial" charset="0"/>
                        </a:rPr>
                        <a:t>Where it stands pertaining to the modes</a:t>
                      </a:r>
                    </a:p>
                  </a:txBody>
                  <a:tcPr marT="91440" marB="91440" horzOverflow="overflow"/>
                </a:tc>
                <a:extLst>
                  <a:ext uri="{0D108BD9-81ED-4DB2-BD59-A6C34878D82A}">
                    <a16:rowId xmlns:a16="http://schemas.microsoft.com/office/drawing/2014/main" val="10000"/>
                  </a:ext>
                </a:extLst>
              </a:tr>
              <a:tr h="433388">
                <a:tc>
                  <a:txBody>
                    <a:bodyPr/>
                    <a:lstStyle/>
                    <a:p>
                      <a:pPr marL="0" marR="0" lvl="0" indent="0" algn="l" defTabSz="1019175" rtl="0" eaLnBrk="1" fontAlgn="base" latinLnBrk="0" hangingPunct="1">
                        <a:lnSpc>
                          <a:spcPct val="100000"/>
                        </a:lnSpc>
                        <a:spcBef>
                          <a:spcPct val="0"/>
                        </a:spcBef>
                        <a:spcAft>
                          <a:spcPct val="50000"/>
                        </a:spcAft>
                        <a:buClrTx/>
                        <a:buSzTx/>
                        <a:buFont typeface="Wingdings" pitchFamily="2" charset="2"/>
                        <a:buNone/>
                        <a:tabLst/>
                      </a:pPr>
                      <a:r>
                        <a:rPr lang="en-US" sz="1400" b="1" i="0" kern="1200" dirty="0">
                          <a:solidFill>
                            <a:schemeClr val="tx1"/>
                          </a:solidFill>
                          <a:effectLst/>
                          <a:latin typeface="+mn-lt"/>
                          <a:ea typeface="+mn-ea"/>
                          <a:cs typeface="+mn-cs"/>
                        </a:rPr>
                        <a:t>India</a:t>
                      </a:r>
                      <a:endParaRPr kumimoji="0" lang="en-GB" sz="1400" b="0" i="0" u="none" strike="noStrike" cap="none" normalizeH="0" baseline="0" dirty="0">
                        <a:ln>
                          <a:noFill/>
                        </a:ln>
                        <a:solidFill>
                          <a:schemeClr val="tx1"/>
                        </a:solidFill>
                        <a:effectLst/>
                        <a:latin typeface="Arial" charset="0"/>
                      </a:endParaRPr>
                    </a:p>
                  </a:txBody>
                  <a:tcPr marT="91440" marB="91440" horzOverflow="overflow"/>
                </a:tc>
                <a:tc>
                  <a:txBody>
                    <a:bodyPr/>
                    <a:lstStyle/>
                    <a:p>
                      <a:pPr marL="0" marR="0" lvl="0" indent="0" algn="l" defTabSz="1019175" rtl="0" eaLnBrk="1" fontAlgn="base" latinLnBrk="0" hangingPunct="1">
                        <a:lnSpc>
                          <a:spcPct val="100000"/>
                        </a:lnSpc>
                        <a:spcBef>
                          <a:spcPct val="0"/>
                        </a:spcBef>
                        <a:spcAft>
                          <a:spcPct val="50000"/>
                        </a:spcAft>
                        <a:buClrTx/>
                        <a:buSzTx/>
                        <a:buFont typeface="Wingdings" pitchFamily="2" charset="2"/>
                        <a:buNone/>
                        <a:tabLst/>
                        <a:defRPr/>
                      </a:pPr>
                      <a:r>
                        <a:rPr lang="en-US" sz="1400" i="0" kern="1200" dirty="0">
                          <a:solidFill>
                            <a:schemeClr val="tx1"/>
                          </a:solidFill>
                          <a:effectLst/>
                          <a:latin typeface="+mn-lt"/>
                          <a:ea typeface="+mn-ea"/>
                          <a:cs typeface="+mn-cs"/>
                        </a:rPr>
                        <a:t>India has taken a number of initiatives in the renewables space with specific central level and state level targets. It is in the advanced stage of the PPP funding mode and can further it’s already robust renewable energy sector by entering the purely private mode. This process is already underway in India.</a:t>
                      </a:r>
                    </a:p>
                  </a:txBody>
                  <a:tcPr marT="91440" marB="91440" horzOverflow="overflow"/>
                </a:tc>
                <a:extLst>
                  <a:ext uri="{0D108BD9-81ED-4DB2-BD59-A6C34878D82A}">
                    <a16:rowId xmlns:a16="http://schemas.microsoft.com/office/drawing/2014/main" val="2615362581"/>
                  </a:ext>
                </a:extLst>
              </a:tr>
              <a:tr h="433388">
                <a:tc>
                  <a:txBody>
                    <a:bodyPr/>
                    <a:lstStyle/>
                    <a:p>
                      <a:pPr marL="0" marR="0" lvl="0" indent="0" algn="l" defTabSz="1019175" rtl="0" eaLnBrk="1" fontAlgn="base" latinLnBrk="0" hangingPunct="1">
                        <a:lnSpc>
                          <a:spcPct val="100000"/>
                        </a:lnSpc>
                        <a:spcBef>
                          <a:spcPct val="0"/>
                        </a:spcBef>
                        <a:spcAft>
                          <a:spcPct val="50000"/>
                        </a:spcAft>
                        <a:buClrTx/>
                        <a:buSzTx/>
                        <a:buFont typeface="Wingdings" pitchFamily="2" charset="2"/>
                        <a:buNone/>
                        <a:tabLst/>
                      </a:pPr>
                      <a:r>
                        <a:rPr lang="en-US" sz="1400" b="1" i="0" kern="1200" dirty="0">
                          <a:solidFill>
                            <a:schemeClr val="tx1"/>
                          </a:solidFill>
                          <a:effectLst/>
                          <a:latin typeface="+mn-lt"/>
                          <a:ea typeface="+mn-ea"/>
                          <a:cs typeface="+mn-cs"/>
                        </a:rPr>
                        <a:t>Maldives</a:t>
                      </a:r>
                      <a:endParaRPr kumimoji="0" lang="en-GB" sz="1400" b="0" i="0" u="none" strike="noStrike" cap="none" normalizeH="0" baseline="0" dirty="0">
                        <a:ln>
                          <a:noFill/>
                        </a:ln>
                        <a:solidFill>
                          <a:schemeClr val="tx1"/>
                        </a:solidFill>
                        <a:effectLst/>
                        <a:latin typeface="Arial" charset="0"/>
                      </a:endParaRPr>
                    </a:p>
                  </a:txBody>
                  <a:tcPr marT="91440" marB="91440" horzOverflow="overflow"/>
                </a:tc>
                <a:tc>
                  <a:txBody>
                    <a:bodyPr/>
                    <a:lstStyle/>
                    <a:p>
                      <a:pPr marL="0" marR="0" lvl="0" indent="0" algn="l" defTabSz="1019175" rtl="0" eaLnBrk="1" fontAlgn="base" latinLnBrk="0" hangingPunct="1">
                        <a:lnSpc>
                          <a:spcPct val="100000"/>
                        </a:lnSpc>
                        <a:spcBef>
                          <a:spcPct val="0"/>
                        </a:spcBef>
                        <a:spcAft>
                          <a:spcPct val="50000"/>
                        </a:spcAft>
                        <a:buClrTx/>
                        <a:buSzTx/>
                        <a:buFont typeface="Wingdings" pitchFamily="2" charset="2"/>
                        <a:buNone/>
                        <a:tabLst/>
                        <a:defRPr/>
                      </a:pPr>
                      <a:r>
                        <a:rPr lang="en-US" sz="1400" i="0" kern="1200" dirty="0">
                          <a:solidFill>
                            <a:schemeClr val="tx1"/>
                          </a:solidFill>
                          <a:effectLst/>
                          <a:latin typeface="+mn-lt"/>
                          <a:ea typeface="+mn-ea"/>
                          <a:cs typeface="+mn-cs"/>
                        </a:rPr>
                        <a:t>Maldives is in the public funding mode as being an island nation, it has limited resources that can be tapped for renewable energy and at this point it is largely on the government to develop this sector.</a:t>
                      </a:r>
                    </a:p>
                  </a:txBody>
                  <a:tcPr marT="91440" marB="91440" horzOverflow="overflow"/>
                </a:tc>
                <a:extLst>
                  <a:ext uri="{0D108BD9-81ED-4DB2-BD59-A6C34878D82A}">
                    <a16:rowId xmlns:a16="http://schemas.microsoft.com/office/drawing/2014/main" val="2750425894"/>
                  </a:ext>
                </a:extLst>
              </a:tr>
              <a:tr h="433388">
                <a:tc>
                  <a:txBody>
                    <a:bodyPr/>
                    <a:lstStyle/>
                    <a:p>
                      <a:pPr marL="0" marR="0" lvl="0" indent="0" algn="l" defTabSz="1019175" rtl="0" eaLnBrk="1" fontAlgn="base" latinLnBrk="0" hangingPunct="1">
                        <a:lnSpc>
                          <a:spcPct val="100000"/>
                        </a:lnSpc>
                        <a:spcBef>
                          <a:spcPct val="0"/>
                        </a:spcBef>
                        <a:spcAft>
                          <a:spcPct val="50000"/>
                        </a:spcAft>
                        <a:buClrTx/>
                        <a:buSzTx/>
                        <a:buFont typeface="Wingdings" pitchFamily="2" charset="2"/>
                        <a:buNone/>
                        <a:tabLst/>
                      </a:pPr>
                      <a:r>
                        <a:rPr lang="en-US" sz="1400" b="1" i="0" kern="1200" dirty="0">
                          <a:solidFill>
                            <a:schemeClr val="tx1"/>
                          </a:solidFill>
                          <a:effectLst/>
                          <a:latin typeface="+mn-lt"/>
                          <a:ea typeface="+mn-ea"/>
                          <a:cs typeface="+mn-cs"/>
                        </a:rPr>
                        <a:t>Nepal</a:t>
                      </a:r>
                      <a:endParaRPr kumimoji="0" lang="en-GB" sz="1400" b="0" i="0" u="none" strike="noStrike" cap="none" normalizeH="0" baseline="0" dirty="0">
                        <a:ln>
                          <a:noFill/>
                        </a:ln>
                        <a:solidFill>
                          <a:schemeClr val="tx1"/>
                        </a:solidFill>
                        <a:effectLst/>
                        <a:latin typeface="Arial" charset="0"/>
                      </a:endParaRPr>
                    </a:p>
                  </a:txBody>
                  <a:tcPr marT="91440" marB="91440" horzOverflow="overflow"/>
                </a:tc>
                <a:tc>
                  <a:txBody>
                    <a:bodyPr/>
                    <a:lstStyle/>
                    <a:p>
                      <a:pPr marL="0" marR="0" lvl="0" indent="0" algn="l" defTabSz="1019175" rtl="0" eaLnBrk="1" fontAlgn="base" latinLnBrk="0" hangingPunct="1">
                        <a:lnSpc>
                          <a:spcPct val="100000"/>
                        </a:lnSpc>
                        <a:spcBef>
                          <a:spcPct val="0"/>
                        </a:spcBef>
                        <a:spcAft>
                          <a:spcPct val="50000"/>
                        </a:spcAft>
                        <a:buClrTx/>
                        <a:buSzTx/>
                        <a:buFont typeface="Wingdings" pitchFamily="2" charset="2"/>
                        <a:buNone/>
                        <a:tabLst/>
                        <a:defRPr/>
                      </a:pPr>
                      <a:r>
                        <a:rPr lang="en-US" sz="1400" i="0" kern="1200" dirty="0">
                          <a:solidFill>
                            <a:schemeClr val="tx1"/>
                          </a:solidFill>
                          <a:effectLst/>
                          <a:latin typeface="+mn-lt"/>
                          <a:ea typeface="+mn-ea"/>
                          <a:cs typeface="+mn-cs"/>
                        </a:rPr>
                        <a:t> Nepal is a small Himalayan nation with limited market maturity but abundant natural resources. However, it is in the public funding mode at this point because the basic financial infrastructure to enter the PPP mode has still not evolved.</a:t>
                      </a:r>
                    </a:p>
                  </a:txBody>
                  <a:tcPr marT="91440" marB="91440" horzOverflow="overflow"/>
                </a:tc>
                <a:extLst>
                  <a:ext uri="{0D108BD9-81ED-4DB2-BD59-A6C34878D82A}">
                    <a16:rowId xmlns:a16="http://schemas.microsoft.com/office/drawing/2014/main" val="1918230925"/>
                  </a:ext>
                </a:extLst>
              </a:tr>
              <a:tr h="433388">
                <a:tc>
                  <a:txBody>
                    <a:bodyPr/>
                    <a:lstStyle/>
                    <a:p>
                      <a:pPr marL="0" marR="0" lvl="0" indent="0" algn="l" defTabSz="1019175" rtl="0" eaLnBrk="1" fontAlgn="base" latinLnBrk="0" hangingPunct="1">
                        <a:lnSpc>
                          <a:spcPct val="100000"/>
                        </a:lnSpc>
                        <a:spcBef>
                          <a:spcPct val="0"/>
                        </a:spcBef>
                        <a:spcAft>
                          <a:spcPct val="50000"/>
                        </a:spcAft>
                        <a:buClrTx/>
                        <a:buSzTx/>
                        <a:buFont typeface="Wingdings" pitchFamily="2" charset="2"/>
                        <a:buNone/>
                        <a:tabLst/>
                      </a:pPr>
                      <a:r>
                        <a:rPr lang="en-US" sz="1400" b="1" i="0" kern="1200" dirty="0">
                          <a:solidFill>
                            <a:schemeClr val="tx1"/>
                          </a:solidFill>
                          <a:effectLst/>
                          <a:latin typeface="+mn-lt"/>
                          <a:ea typeface="+mn-ea"/>
                          <a:cs typeface="+mn-cs"/>
                        </a:rPr>
                        <a:t>Pakistan</a:t>
                      </a:r>
                      <a:endParaRPr kumimoji="0" lang="en-GB" sz="1400" b="0" i="0" u="none" strike="noStrike" cap="none" normalizeH="0" baseline="0" dirty="0">
                        <a:ln>
                          <a:noFill/>
                        </a:ln>
                        <a:solidFill>
                          <a:schemeClr val="tx1"/>
                        </a:solidFill>
                        <a:effectLst/>
                        <a:latin typeface="Arial" charset="0"/>
                      </a:endParaRPr>
                    </a:p>
                  </a:txBody>
                  <a:tcPr marT="91440" marB="91440" horzOverflow="overflow"/>
                </a:tc>
                <a:tc>
                  <a:txBody>
                    <a:bodyPr/>
                    <a:lstStyle/>
                    <a:p>
                      <a:pPr marL="0" marR="0" lvl="0" indent="0" algn="l" defTabSz="1019175" rtl="0" eaLnBrk="1" fontAlgn="base" latinLnBrk="0" hangingPunct="1">
                        <a:lnSpc>
                          <a:spcPct val="100000"/>
                        </a:lnSpc>
                        <a:spcBef>
                          <a:spcPct val="0"/>
                        </a:spcBef>
                        <a:spcAft>
                          <a:spcPct val="50000"/>
                        </a:spcAft>
                        <a:buClrTx/>
                        <a:buSzTx/>
                        <a:buFont typeface="Wingdings" pitchFamily="2" charset="2"/>
                        <a:buNone/>
                        <a:tabLst/>
                        <a:defRPr/>
                      </a:pPr>
                      <a:r>
                        <a:rPr lang="en-US" sz="1400" i="0" kern="1200" dirty="0">
                          <a:solidFill>
                            <a:schemeClr val="tx1"/>
                          </a:solidFill>
                          <a:effectLst/>
                          <a:latin typeface="+mn-lt"/>
                          <a:ea typeface="+mn-ea"/>
                          <a:cs typeface="+mn-cs"/>
                        </a:rPr>
                        <a:t>Pakistan is a sizeable market and its financial infrastructure is mature enough to handle the PPP funding mode of renewables, which is imperative for a country of this size. However, the policy framework and government initiative is lacking in the renewable energy space as priority is being given to other sectors.</a:t>
                      </a:r>
                    </a:p>
                  </a:txBody>
                  <a:tcPr marT="91440" marB="91440" horzOverflow="overflow"/>
                </a:tc>
                <a:extLst>
                  <a:ext uri="{0D108BD9-81ED-4DB2-BD59-A6C34878D82A}">
                    <a16:rowId xmlns:a16="http://schemas.microsoft.com/office/drawing/2014/main" val="1254537873"/>
                  </a:ext>
                </a:extLst>
              </a:tr>
              <a:tr h="433388">
                <a:tc>
                  <a:txBody>
                    <a:bodyPr/>
                    <a:lstStyle/>
                    <a:p>
                      <a:pPr marL="0" marR="0" lvl="0" indent="0" algn="l" defTabSz="1019175" rtl="0" eaLnBrk="1" fontAlgn="base" latinLnBrk="0" hangingPunct="1">
                        <a:lnSpc>
                          <a:spcPct val="100000"/>
                        </a:lnSpc>
                        <a:spcBef>
                          <a:spcPct val="0"/>
                        </a:spcBef>
                        <a:spcAft>
                          <a:spcPct val="50000"/>
                        </a:spcAft>
                        <a:buClrTx/>
                        <a:buSzTx/>
                        <a:buFont typeface="Wingdings" pitchFamily="2" charset="2"/>
                        <a:buNone/>
                        <a:tabLst/>
                      </a:pPr>
                      <a:r>
                        <a:rPr lang="en-US" sz="1400" b="1" i="0" kern="1200" dirty="0">
                          <a:solidFill>
                            <a:schemeClr val="tx1"/>
                          </a:solidFill>
                          <a:effectLst/>
                          <a:latin typeface="+mn-lt"/>
                          <a:ea typeface="+mn-ea"/>
                          <a:cs typeface="+mn-cs"/>
                        </a:rPr>
                        <a:t>Sri Lanka</a:t>
                      </a:r>
                      <a:endParaRPr kumimoji="0" lang="en-GB" sz="1400" b="0" i="0" u="none" strike="noStrike" cap="none" normalizeH="0" baseline="0" dirty="0">
                        <a:ln>
                          <a:noFill/>
                        </a:ln>
                        <a:solidFill>
                          <a:schemeClr val="tx1"/>
                        </a:solidFill>
                        <a:effectLst/>
                        <a:latin typeface="Arial" charset="0"/>
                      </a:endParaRPr>
                    </a:p>
                  </a:txBody>
                  <a:tcPr marT="91440" marB="91440" horzOverflow="overflow"/>
                </a:tc>
                <a:tc>
                  <a:txBody>
                    <a:bodyPr/>
                    <a:lstStyle/>
                    <a:p>
                      <a:pPr marL="0" marR="0" lvl="0" indent="0" algn="l" defTabSz="1019175" rtl="0" eaLnBrk="1" fontAlgn="base" latinLnBrk="0" hangingPunct="1">
                        <a:lnSpc>
                          <a:spcPct val="100000"/>
                        </a:lnSpc>
                        <a:spcBef>
                          <a:spcPct val="0"/>
                        </a:spcBef>
                        <a:spcAft>
                          <a:spcPct val="50000"/>
                        </a:spcAft>
                        <a:buClrTx/>
                        <a:buSzTx/>
                        <a:buFont typeface="Wingdings" pitchFamily="2" charset="2"/>
                        <a:buNone/>
                        <a:tabLst/>
                        <a:defRPr/>
                      </a:pPr>
                      <a:r>
                        <a:rPr lang="en-US" sz="1400" i="0" kern="1200" dirty="0">
                          <a:solidFill>
                            <a:schemeClr val="tx1"/>
                          </a:solidFill>
                          <a:effectLst/>
                          <a:latin typeface="+mn-lt"/>
                          <a:ea typeface="+mn-ea"/>
                          <a:cs typeface="+mn-cs"/>
                        </a:rPr>
                        <a:t>Sri Lanka is an island nation with a robust renewable energy framework and many initiatives taken by the government to develop this sector. Hence, it is currently in the PPP funding mode of financing.</a:t>
                      </a:r>
                    </a:p>
                  </a:txBody>
                  <a:tcPr marT="91440" marB="91440" horzOverflow="overflow"/>
                </a:tc>
                <a:extLst>
                  <a:ext uri="{0D108BD9-81ED-4DB2-BD59-A6C34878D82A}">
                    <a16:rowId xmlns:a16="http://schemas.microsoft.com/office/drawing/2014/main" val="1220696359"/>
                  </a:ext>
                </a:extLst>
              </a:tr>
            </a:tbl>
          </a:graphicData>
        </a:graphic>
      </p:graphicFrame>
    </p:spTree>
    <p:extLst>
      <p:ext uri="{BB962C8B-B14F-4D97-AF65-F5344CB8AC3E}">
        <p14:creationId xmlns:p14="http://schemas.microsoft.com/office/powerpoint/2010/main" val="10058271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2185" y="432001"/>
            <a:ext cx="8479631" cy="622099"/>
          </a:xfrm>
        </p:spPr>
        <p:txBody>
          <a:bodyPr/>
          <a:lstStyle/>
          <a:p>
            <a:r>
              <a:rPr lang="en-GB" dirty="0"/>
              <a:t>The Need for Renewable Energy in SAARC </a:t>
            </a:r>
            <a:endParaRPr lang="en-US" dirty="0"/>
          </a:p>
        </p:txBody>
      </p:sp>
      <p:sp>
        <p:nvSpPr>
          <p:cNvPr id="5" name="Rectangle 4"/>
          <p:cNvSpPr/>
          <p:nvPr/>
        </p:nvSpPr>
        <p:spPr>
          <a:xfrm>
            <a:off x="332184" y="937529"/>
            <a:ext cx="8378660" cy="2246769"/>
          </a:xfrm>
          <a:prstGeom prst="rect">
            <a:avLst/>
          </a:prstGeom>
          <a:noFill/>
          <a:ln w="19050">
            <a:solidFill>
              <a:schemeClr val="tx1"/>
            </a:solidFill>
          </a:ln>
        </p:spPr>
        <p:txBody>
          <a:bodyPr wrap="square">
            <a:spAutoFit/>
          </a:bodyPr>
          <a:lstStyle/>
          <a:p>
            <a:pPr marL="285750" indent="-285750">
              <a:buFont typeface="Arial" panose="020B0604020202020204" pitchFamily="34" charset="0"/>
              <a:buChar char="•"/>
            </a:pPr>
            <a:r>
              <a:rPr lang="en-US" sz="1400" dirty="0"/>
              <a:t>Since 2000, half a billion people have gained access to electricity in SAARC nations– one of the largest electrification success stories in history.</a:t>
            </a:r>
          </a:p>
          <a:p>
            <a:pPr marL="285750" indent="-285750">
              <a:buFont typeface="Arial" panose="020B0604020202020204" pitchFamily="34" charset="0"/>
              <a:buChar char="•"/>
            </a:pPr>
            <a:r>
              <a:rPr lang="en-US" sz="1400" dirty="0"/>
              <a:t>However, a sizeable portion of the SAARC population is still living without reliable access to electricity.</a:t>
            </a:r>
          </a:p>
          <a:p>
            <a:pPr marL="285750" indent="-285750">
              <a:buFont typeface="Arial" panose="020B0604020202020204" pitchFamily="34" charset="0"/>
              <a:buChar char="•"/>
            </a:pPr>
            <a:r>
              <a:rPr lang="en-US" sz="1400" dirty="0"/>
              <a:t>In order to bridge this gap in per capita electricity consumption and to keep pace with the growing demand for energy in SAARC nations, the supply of energy needs to increase substantially.</a:t>
            </a:r>
          </a:p>
          <a:p>
            <a:pPr marL="285750" indent="-285750">
              <a:buFont typeface="Arial" panose="020B0604020202020204" pitchFamily="34" charset="0"/>
              <a:buChar char="•"/>
            </a:pPr>
            <a:r>
              <a:rPr lang="en-US" sz="1400" dirty="0"/>
              <a:t>However, conventional sources of energy alone cannot keep pace with the increased demand as they are fast depleting and often need to be imported from other nations leading to greater dependence on fluctuating fuel prices.</a:t>
            </a:r>
          </a:p>
          <a:p>
            <a:pPr marL="285750" indent="-285750">
              <a:buFont typeface="Arial" panose="020B0604020202020204" pitchFamily="34" charset="0"/>
              <a:buChar char="•"/>
            </a:pPr>
            <a:r>
              <a:rPr lang="en-US" sz="1400" dirty="0"/>
              <a:t>Renewable Energy is the best solution for this energy conundrum.</a:t>
            </a:r>
            <a:endParaRPr lang="en-GB" sz="1400" dirty="0">
              <a:latin typeface="+mj-lt"/>
            </a:endParaRPr>
          </a:p>
        </p:txBody>
      </p:sp>
      <p:graphicFrame>
        <p:nvGraphicFramePr>
          <p:cNvPr id="11" name="Group 135">
            <a:extLst>
              <a:ext uri="{FF2B5EF4-FFF2-40B4-BE49-F238E27FC236}">
                <a16:creationId xmlns:a16="http://schemas.microsoft.com/office/drawing/2014/main" id="{7F50C8AE-7105-4530-9FE6-FAD2F8E9DC19}"/>
              </a:ext>
            </a:extLst>
          </p:cNvPr>
          <p:cNvGraphicFramePr>
            <a:graphicFrameLocks noGrp="1"/>
          </p:cNvGraphicFramePr>
          <p:nvPr>
            <p:custDataLst>
              <p:tags r:id="rId1"/>
            </p:custDataLst>
            <p:extLst>
              <p:ext uri="{D42A27DB-BD31-4B8C-83A1-F6EECF244321}">
                <p14:modId xmlns:p14="http://schemas.microsoft.com/office/powerpoint/2010/main" val="864563883"/>
              </p:ext>
            </p:extLst>
          </p:nvPr>
        </p:nvGraphicFramePr>
        <p:xfrm>
          <a:off x="332185" y="3334068"/>
          <a:ext cx="8378659" cy="3006443"/>
        </p:xfrm>
        <a:graphic>
          <a:graphicData uri="http://schemas.openxmlformats.org/drawingml/2006/table">
            <a:tbl>
              <a:tblPr firstRow="1" firstCol="1" bandRow="1">
                <a:tableStyleId>{073A0DAA-6AF3-43AB-8588-CEC1D06C72B9}</a:tableStyleId>
              </a:tblPr>
              <a:tblGrid>
                <a:gridCol w="1933537">
                  <a:extLst>
                    <a:ext uri="{9D8B030D-6E8A-4147-A177-3AD203B41FA5}">
                      <a16:colId xmlns:a16="http://schemas.microsoft.com/office/drawing/2014/main" val="20000"/>
                    </a:ext>
                  </a:extLst>
                </a:gridCol>
                <a:gridCol w="2148374">
                  <a:extLst>
                    <a:ext uri="{9D8B030D-6E8A-4147-A177-3AD203B41FA5}">
                      <a16:colId xmlns:a16="http://schemas.microsoft.com/office/drawing/2014/main" val="20001"/>
                    </a:ext>
                  </a:extLst>
                </a:gridCol>
                <a:gridCol w="2148374">
                  <a:extLst>
                    <a:ext uri="{9D8B030D-6E8A-4147-A177-3AD203B41FA5}">
                      <a16:colId xmlns:a16="http://schemas.microsoft.com/office/drawing/2014/main" val="20002"/>
                    </a:ext>
                  </a:extLst>
                </a:gridCol>
                <a:gridCol w="2148374">
                  <a:extLst>
                    <a:ext uri="{9D8B030D-6E8A-4147-A177-3AD203B41FA5}">
                      <a16:colId xmlns:a16="http://schemas.microsoft.com/office/drawing/2014/main" val="20003"/>
                    </a:ext>
                  </a:extLst>
                </a:gridCol>
              </a:tblGrid>
              <a:tr h="286045">
                <a:tc rowSpan="2">
                  <a:txBody>
                    <a:bodyPr/>
                    <a:lstStyle/>
                    <a:p>
                      <a:pPr marL="0" marR="0" lvl="0" indent="0" algn="ctr" defTabSz="1019175" rtl="0" eaLnBrk="1" fontAlgn="base" latinLnBrk="0" hangingPunct="1">
                        <a:lnSpc>
                          <a:spcPct val="100000"/>
                        </a:lnSpc>
                        <a:spcBef>
                          <a:spcPct val="0"/>
                        </a:spcBef>
                        <a:spcAft>
                          <a:spcPct val="50000"/>
                        </a:spcAft>
                        <a:buClrTx/>
                        <a:buSzTx/>
                        <a:buFont typeface="Wingdings" pitchFamily="2" charset="2"/>
                        <a:buNone/>
                        <a:tabLst/>
                        <a:defRPr/>
                      </a:pPr>
                      <a:r>
                        <a:rPr lang="en-US" sz="1200" dirty="0">
                          <a:effectLst/>
                        </a:rPr>
                        <a:t>Country</a:t>
                      </a:r>
                      <a:endParaRPr lang="en-US" sz="1200" dirty="0">
                        <a:solidFill>
                          <a:schemeClr val="bg1"/>
                        </a:solidFill>
                        <a:effectLst/>
                        <a:latin typeface="Georgia" panose="02040502050405020303" pitchFamily="18" charset="0"/>
                        <a:ea typeface="Georgia" panose="02040502050405020303" pitchFamily="18" charset="0"/>
                        <a:cs typeface="Times New Roman" panose="02020603050405020304" pitchFamily="18" charset="0"/>
                      </a:endParaRPr>
                    </a:p>
                  </a:txBody>
                  <a:tcPr marT="91440" marB="91440" anchor="ctr" horzOverflow="overflow">
                    <a:solidFill>
                      <a:schemeClr val="accent1"/>
                    </a:solidFill>
                  </a:tcPr>
                </a:tc>
                <a:tc gridSpan="2">
                  <a:txBody>
                    <a:bodyPr/>
                    <a:lstStyle/>
                    <a:p>
                      <a:pPr marL="0" marR="0" lvl="0" indent="0" algn="ctr" defTabSz="1019175" rtl="0" eaLnBrk="1" fontAlgn="base" latinLnBrk="0" hangingPunct="1">
                        <a:lnSpc>
                          <a:spcPct val="100000"/>
                        </a:lnSpc>
                        <a:spcBef>
                          <a:spcPct val="0"/>
                        </a:spcBef>
                        <a:spcAft>
                          <a:spcPct val="50000"/>
                        </a:spcAft>
                        <a:buClrTx/>
                        <a:buSzTx/>
                        <a:buFont typeface="Wingdings" pitchFamily="2" charset="2"/>
                        <a:buNone/>
                        <a:tabLst/>
                        <a:defRPr/>
                      </a:pPr>
                      <a:r>
                        <a:rPr lang="en-US" sz="1200" dirty="0">
                          <a:effectLst/>
                        </a:rPr>
                        <a:t>Population access to electricity (%)</a:t>
                      </a:r>
                      <a:endParaRPr lang="en-US" sz="1200" dirty="0">
                        <a:solidFill>
                          <a:schemeClr val="bg1"/>
                        </a:solidFill>
                        <a:effectLst/>
                        <a:latin typeface="Georgia" panose="02040502050405020303" pitchFamily="18" charset="0"/>
                        <a:ea typeface="Georgia" panose="02040502050405020303" pitchFamily="18" charset="0"/>
                        <a:cs typeface="Times New Roman" panose="02020603050405020304" pitchFamily="18" charset="0"/>
                      </a:endParaRPr>
                    </a:p>
                  </a:txBody>
                  <a:tcPr marT="91440" marB="91440" anchor="ctr" horzOverflow="overflow">
                    <a:solidFill>
                      <a:schemeClr val="accent1"/>
                    </a:solidFill>
                  </a:tcPr>
                </a:tc>
                <a:tc hMerge="1">
                  <a:txBody>
                    <a:bodyPr/>
                    <a:lstStyle/>
                    <a:p>
                      <a:pPr marL="0" marR="0" lvl="0" indent="0" algn="l" defTabSz="1019175" rtl="0" eaLnBrk="1" fontAlgn="base" latinLnBrk="0" hangingPunct="1">
                        <a:lnSpc>
                          <a:spcPct val="100000"/>
                        </a:lnSpc>
                        <a:spcBef>
                          <a:spcPct val="0"/>
                        </a:spcBef>
                        <a:spcAft>
                          <a:spcPct val="50000"/>
                        </a:spcAft>
                        <a:buClrTx/>
                        <a:buSzTx/>
                        <a:buFont typeface="Wingdings" pitchFamily="2" charset="2"/>
                        <a:buNone/>
                        <a:tabLst/>
                      </a:pPr>
                      <a:endParaRPr kumimoji="0" lang="en-GB" sz="1400" b="0" i="0" u="none" strike="noStrike" cap="none" normalizeH="0" baseline="0" dirty="0">
                        <a:ln>
                          <a:noFill/>
                        </a:ln>
                        <a:solidFill>
                          <a:schemeClr val="tx1"/>
                        </a:solidFill>
                        <a:effectLst/>
                        <a:latin typeface="Arial" charset="0"/>
                      </a:endParaRPr>
                    </a:p>
                  </a:txBody>
                  <a:tcPr marT="91440" marB="91440" horzOverflow="overflow"/>
                </a:tc>
                <a:tc rowSpan="2">
                  <a:txBody>
                    <a:bodyPr/>
                    <a:lstStyle/>
                    <a:p>
                      <a:pPr marL="0" marR="0" lvl="0" indent="0" algn="ctr" defTabSz="1019175" rtl="0" eaLnBrk="1" fontAlgn="base" latinLnBrk="0" hangingPunct="1">
                        <a:lnSpc>
                          <a:spcPct val="100000"/>
                        </a:lnSpc>
                        <a:spcBef>
                          <a:spcPct val="0"/>
                        </a:spcBef>
                        <a:spcAft>
                          <a:spcPct val="50000"/>
                        </a:spcAft>
                        <a:buClrTx/>
                        <a:buSzTx/>
                        <a:buFont typeface="Wingdings" pitchFamily="2" charset="2"/>
                        <a:buNone/>
                        <a:tabLst/>
                        <a:defRPr/>
                      </a:pPr>
                      <a:r>
                        <a:rPr lang="en-US" sz="1200" dirty="0">
                          <a:effectLst/>
                        </a:rPr>
                        <a:t>Per Capita Electricity Consumption (kWh)</a:t>
                      </a:r>
                      <a:endParaRPr lang="en-US" sz="1200" dirty="0">
                        <a:solidFill>
                          <a:schemeClr val="bg1"/>
                        </a:solidFill>
                        <a:effectLst/>
                        <a:latin typeface="Georgia" panose="02040502050405020303" pitchFamily="18" charset="0"/>
                        <a:ea typeface="Georgia" panose="02040502050405020303" pitchFamily="18" charset="0"/>
                        <a:cs typeface="Times New Roman" panose="02020603050405020304" pitchFamily="18" charset="0"/>
                      </a:endParaRPr>
                    </a:p>
                  </a:txBody>
                  <a:tcPr marT="91440" marB="91440" anchor="ctr" horzOverflow="overflow">
                    <a:solidFill>
                      <a:schemeClr val="accent1"/>
                    </a:solidFill>
                  </a:tcPr>
                </a:tc>
                <a:extLst>
                  <a:ext uri="{0D108BD9-81ED-4DB2-BD59-A6C34878D82A}">
                    <a16:rowId xmlns:a16="http://schemas.microsoft.com/office/drawing/2014/main" val="10000"/>
                  </a:ext>
                </a:extLst>
              </a:tr>
              <a:tr h="216887">
                <a:tc vMerge="1">
                  <a:txBody>
                    <a:bodyPr/>
                    <a:lstStyle/>
                    <a:p>
                      <a:pPr marL="0" marR="0" lvl="0" indent="0" algn="l" defTabSz="1019175" rtl="0" eaLnBrk="1" fontAlgn="base" latinLnBrk="0" hangingPunct="1">
                        <a:lnSpc>
                          <a:spcPct val="100000"/>
                        </a:lnSpc>
                        <a:spcBef>
                          <a:spcPct val="0"/>
                        </a:spcBef>
                        <a:spcAft>
                          <a:spcPct val="50000"/>
                        </a:spcAft>
                        <a:buClrTx/>
                        <a:buSzTx/>
                        <a:buFont typeface="Wingdings" pitchFamily="2" charset="2"/>
                        <a:buNone/>
                        <a:tabLst/>
                      </a:pPr>
                      <a:endParaRPr kumimoji="0" lang="en-GB" sz="1000" b="0" i="0" u="none" strike="noStrike" cap="none" normalizeH="0" baseline="0" dirty="0">
                        <a:ln>
                          <a:noFill/>
                        </a:ln>
                        <a:solidFill>
                          <a:schemeClr val="tx1"/>
                        </a:solidFill>
                        <a:effectLst/>
                        <a:latin typeface="Arial" charset="0"/>
                      </a:endParaRPr>
                    </a:p>
                  </a:txBody>
                  <a:tcPr marT="91440" marB="91440" horzOverflow="overflow"/>
                </a:tc>
                <a:tc>
                  <a:txBody>
                    <a:bodyPr/>
                    <a:lstStyle/>
                    <a:p>
                      <a:pPr marL="0" marR="0" algn="ctr">
                        <a:spcBef>
                          <a:spcPts val="0"/>
                        </a:spcBef>
                        <a:spcAft>
                          <a:spcPts val="800"/>
                        </a:spcAft>
                      </a:pPr>
                      <a:r>
                        <a:rPr lang="en-US" sz="1200" dirty="0">
                          <a:solidFill>
                            <a:schemeClr val="bg1"/>
                          </a:solidFill>
                          <a:effectLst/>
                        </a:rPr>
                        <a:t>1990</a:t>
                      </a:r>
                      <a:endParaRPr lang="en-US" sz="1200" b="1" dirty="0">
                        <a:solidFill>
                          <a:schemeClr val="bg1"/>
                        </a:solidFill>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solidFill>
                      <a:schemeClr val="accent1"/>
                    </a:solidFill>
                  </a:tcPr>
                </a:tc>
                <a:tc>
                  <a:txBody>
                    <a:bodyPr/>
                    <a:lstStyle/>
                    <a:p>
                      <a:pPr marL="0" marR="0" algn="ctr">
                        <a:spcBef>
                          <a:spcPts val="0"/>
                        </a:spcBef>
                        <a:spcAft>
                          <a:spcPts val="800"/>
                        </a:spcAft>
                      </a:pPr>
                      <a:r>
                        <a:rPr lang="en-US" sz="1200" dirty="0">
                          <a:solidFill>
                            <a:schemeClr val="bg1"/>
                          </a:solidFill>
                          <a:effectLst/>
                        </a:rPr>
                        <a:t>2016</a:t>
                      </a:r>
                      <a:endParaRPr lang="en-US" sz="1200" b="1" dirty="0">
                        <a:solidFill>
                          <a:schemeClr val="bg1"/>
                        </a:solidFill>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solidFill>
                      <a:schemeClr val="accent1"/>
                    </a:solidFill>
                  </a:tcPr>
                </a:tc>
                <a:tc vMerge="1">
                  <a:txBody>
                    <a:bodyPr/>
                    <a:lstStyle/>
                    <a:p>
                      <a:pPr marL="0" marR="0" lvl="0" indent="0" algn="l" defTabSz="1019175" rtl="0" eaLnBrk="1" fontAlgn="base" latinLnBrk="0" hangingPunct="1">
                        <a:lnSpc>
                          <a:spcPct val="100000"/>
                        </a:lnSpc>
                        <a:spcBef>
                          <a:spcPct val="0"/>
                        </a:spcBef>
                        <a:spcAft>
                          <a:spcPct val="50000"/>
                        </a:spcAft>
                        <a:buClrTx/>
                        <a:buSzTx/>
                        <a:buFont typeface="Wingdings" pitchFamily="2" charset="2"/>
                        <a:buNone/>
                        <a:tabLst/>
                      </a:pPr>
                      <a:endParaRPr kumimoji="0" lang="en-GB" sz="1000" b="0" i="0" u="none" strike="noStrike" cap="none" normalizeH="0" baseline="0" dirty="0">
                        <a:ln>
                          <a:noFill/>
                        </a:ln>
                        <a:solidFill>
                          <a:schemeClr val="tx1"/>
                        </a:solidFill>
                        <a:effectLst/>
                        <a:latin typeface="Arial" charset="0"/>
                      </a:endParaRPr>
                    </a:p>
                  </a:txBody>
                  <a:tcPr marT="91440" marB="91440" horzOverflow="overflow"/>
                </a:tc>
                <a:extLst>
                  <a:ext uri="{0D108BD9-81ED-4DB2-BD59-A6C34878D82A}">
                    <a16:rowId xmlns:a16="http://schemas.microsoft.com/office/drawing/2014/main" val="10001"/>
                  </a:ext>
                </a:extLst>
              </a:tr>
              <a:tr h="216887">
                <a:tc>
                  <a:txBody>
                    <a:bodyPr/>
                    <a:lstStyle/>
                    <a:p>
                      <a:pPr marL="0" marR="0" algn="ctr">
                        <a:spcBef>
                          <a:spcPts val="0"/>
                        </a:spcBef>
                        <a:spcAft>
                          <a:spcPts val="800"/>
                        </a:spcAft>
                      </a:pPr>
                      <a:r>
                        <a:rPr lang="en-US" sz="1200" dirty="0">
                          <a:effectLst/>
                        </a:rPr>
                        <a:t>Afghanistan</a:t>
                      </a:r>
                      <a:endParaRPr lang="en-US" sz="1200" dirty="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solidFill>
                      <a:schemeClr val="accent1"/>
                    </a:solidFill>
                  </a:tcPr>
                </a:tc>
                <a:tc>
                  <a:txBody>
                    <a:bodyPr/>
                    <a:lstStyle/>
                    <a:p>
                      <a:pPr marL="0" marR="0" algn="ctr">
                        <a:lnSpc>
                          <a:spcPct val="115000"/>
                        </a:lnSpc>
                        <a:spcBef>
                          <a:spcPts val="0"/>
                        </a:spcBef>
                        <a:spcAft>
                          <a:spcPts val="1000"/>
                        </a:spcAft>
                        <a:tabLst>
                          <a:tab pos="228600" algn="dec"/>
                        </a:tabLst>
                      </a:pPr>
                      <a:r>
                        <a:rPr lang="en-US" sz="1200">
                          <a:effectLst/>
                        </a:rPr>
                        <a:t>0</a:t>
                      </a:r>
                      <a:endParaRPr lang="en-US" sz="1200">
                        <a:effectLst/>
                        <a:latin typeface="Georgia" panose="02040502050405020303" pitchFamily="18" charset="0"/>
                        <a:ea typeface="Times New Roman" panose="02020603050405020304" pitchFamily="18" charset="0"/>
                        <a:cs typeface="Times New Roman" panose="02020603050405020304" pitchFamily="18" charset="0"/>
                      </a:endParaRPr>
                    </a:p>
                  </a:txBody>
                  <a:tcPr marL="73025" marR="73025" anchor="ctr"/>
                </a:tc>
                <a:tc>
                  <a:txBody>
                    <a:bodyPr/>
                    <a:lstStyle/>
                    <a:p>
                      <a:pPr marL="0" marR="0" algn="ctr">
                        <a:lnSpc>
                          <a:spcPct val="115000"/>
                        </a:lnSpc>
                        <a:spcBef>
                          <a:spcPts val="0"/>
                        </a:spcBef>
                        <a:spcAft>
                          <a:spcPts val="1000"/>
                        </a:spcAft>
                        <a:tabLst>
                          <a:tab pos="228600" algn="dec"/>
                        </a:tabLst>
                      </a:pPr>
                      <a:r>
                        <a:rPr lang="en-US" sz="1200">
                          <a:effectLst/>
                        </a:rPr>
                        <a:t>84.1</a:t>
                      </a:r>
                      <a:endParaRPr lang="en-US" sz="1200">
                        <a:effectLst/>
                        <a:latin typeface="Georgia" panose="02040502050405020303" pitchFamily="18" charset="0"/>
                        <a:ea typeface="Times New Roman" panose="02020603050405020304" pitchFamily="18" charset="0"/>
                        <a:cs typeface="Times New Roman" panose="02020603050405020304" pitchFamily="18" charset="0"/>
                      </a:endParaRPr>
                    </a:p>
                  </a:txBody>
                  <a:tcPr marL="73025" marR="73025" anchor="ctr"/>
                </a:tc>
                <a:tc>
                  <a:txBody>
                    <a:bodyPr/>
                    <a:lstStyle/>
                    <a:p>
                      <a:pPr marL="0" marR="0" algn="ctr">
                        <a:lnSpc>
                          <a:spcPct val="115000"/>
                        </a:lnSpc>
                        <a:spcBef>
                          <a:spcPts val="0"/>
                        </a:spcBef>
                        <a:spcAft>
                          <a:spcPts val="1000"/>
                        </a:spcAft>
                        <a:tabLst>
                          <a:tab pos="228600" algn="dec"/>
                        </a:tabLst>
                      </a:pPr>
                      <a:r>
                        <a:rPr lang="en-US" sz="1200" dirty="0">
                          <a:effectLst/>
                        </a:rPr>
                        <a:t>119.8</a:t>
                      </a:r>
                      <a:endParaRPr lang="en-US" sz="1200" dirty="0">
                        <a:effectLst/>
                        <a:latin typeface="Georgia" panose="02040502050405020303" pitchFamily="18" charset="0"/>
                        <a:ea typeface="Times New Roman" panose="02020603050405020304" pitchFamily="18" charset="0"/>
                        <a:cs typeface="Times New Roman" panose="02020603050405020304" pitchFamily="18" charset="0"/>
                      </a:endParaRPr>
                    </a:p>
                  </a:txBody>
                  <a:tcPr marL="73025" marR="73025" anchor="ctr"/>
                </a:tc>
                <a:extLst>
                  <a:ext uri="{0D108BD9-81ED-4DB2-BD59-A6C34878D82A}">
                    <a16:rowId xmlns:a16="http://schemas.microsoft.com/office/drawing/2014/main" val="4251495274"/>
                  </a:ext>
                </a:extLst>
              </a:tr>
              <a:tr h="216887">
                <a:tc>
                  <a:txBody>
                    <a:bodyPr/>
                    <a:lstStyle/>
                    <a:p>
                      <a:pPr marL="0" marR="0" algn="ctr">
                        <a:spcBef>
                          <a:spcPts val="0"/>
                        </a:spcBef>
                        <a:spcAft>
                          <a:spcPts val="800"/>
                        </a:spcAft>
                      </a:pPr>
                      <a:r>
                        <a:rPr lang="en-US" sz="1200" dirty="0">
                          <a:effectLst/>
                        </a:rPr>
                        <a:t>Bangladesh</a:t>
                      </a:r>
                      <a:endParaRPr lang="en-US" sz="1200" dirty="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solidFill>
                      <a:schemeClr val="accent1"/>
                    </a:solidFill>
                  </a:tcPr>
                </a:tc>
                <a:tc>
                  <a:txBody>
                    <a:bodyPr/>
                    <a:lstStyle/>
                    <a:p>
                      <a:pPr marL="0" marR="0" algn="ctr">
                        <a:lnSpc>
                          <a:spcPct val="115000"/>
                        </a:lnSpc>
                        <a:spcBef>
                          <a:spcPts val="0"/>
                        </a:spcBef>
                        <a:spcAft>
                          <a:spcPts val="1000"/>
                        </a:spcAft>
                        <a:tabLst>
                          <a:tab pos="228600" algn="dec"/>
                        </a:tabLst>
                      </a:pPr>
                      <a:r>
                        <a:rPr lang="en-US" sz="1200">
                          <a:effectLst/>
                        </a:rPr>
                        <a:t>8.5</a:t>
                      </a:r>
                      <a:endParaRPr lang="en-US" sz="1200">
                        <a:effectLst/>
                        <a:latin typeface="Georgia" panose="02040502050405020303" pitchFamily="18" charset="0"/>
                        <a:ea typeface="Times New Roman" panose="02020603050405020304" pitchFamily="18" charset="0"/>
                        <a:cs typeface="Times New Roman" panose="02020603050405020304" pitchFamily="18" charset="0"/>
                      </a:endParaRPr>
                    </a:p>
                  </a:txBody>
                  <a:tcPr marL="73025" marR="73025" anchor="ctr"/>
                </a:tc>
                <a:tc>
                  <a:txBody>
                    <a:bodyPr/>
                    <a:lstStyle/>
                    <a:p>
                      <a:pPr marL="0" marR="0" algn="ctr">
                        <a:lnSpc>
                          <a:spcPct val="115000"/>
                        </a:lnSpc>
                        <a:spcBef>
                          <a:spcPts val="0"/>
                        </a:spcBef>
                        <a:spcAft>
                          <a:spcPts val="1000"/>
                        </a:spcAft>
                        <a:tabLst>
                          <a:tab pos="228600" algn="dec"/>
                        </a:tabLst>
                      </a:pPr>
                      <a:r>
                        <a:rPr lang="en-US" sz="1200">
                          <a:effectLst/>
                        </a:rPr>
                        <a:t>75.9</a:t>
                      </a:r>
                      <a:endParaRPr lang="en-US" sz="1200">
                        <a:effectLst/>
                        <a:latin typeface="Georgia" panose="02040502050405020303" pitchFamily="18" charset="0"/>
                        <a:ea typeface="Times New Roman" panose="02020603050405020304" pitchFamily="18" charset="0"/>
                        <a:cs typeface="Times New Roman" panose="02020603050405020304" pitchFamily="18" charset="0"/>
                      </a:endParaRPr>
                    </a:p>
                  </a:txBody>
                  <a:tcPr marL="73025" marR="73025" anchor="ctr"/>
                </a:tc>
                <a:tc>
                  <a:txBody>
                    <a:bodyPr/>
                    <a:lstStyle/>
                    <a:p>
                      <a:pPr marL="0" marR="0" algn="ctr">
                        <a:lnSpc>
                          <a:spcPct val="115000"/>
                        </a:lnSpc>
                        <a:spcBef>
                          <a:spcPts val="0"/>
                        </a:spcBef>
                        <a:spcAft>
                          <a:spcPts val="1000"/>
                        </a:spcAft>
                        <a:tabLst>
                          <a:tab pos="228600" algn="dec"/>
                        </a:tabLst>
                      </a:pPr>
                      <a:r>
                        <a:rPr lang="en-US" sz="1200">
                          <a:effectLst/>
                        </a:rPr>
                        <a:t>278.1</a:t>
                      </a:r>
                      <a:endParaRPr lang="en-US" sz="1200">
                        <a:effectLst/>
                        <a:latin typeface="Georgia" panose="02040502050405020303" pitchFamily="18" charset="0"/>
                        <a:ea typeface="Times New Roman" panose="02020603050405020304" pitchFamily="18" charset="0"/>
                        <a:cs typeface="Times New Roman" panose="02020603050405020304" pitchFamily="18" charset="0"/>
                      </a:endParaRPr>
                    </a:p>
                  </a:txBody>
                  <a:tcPr marL="73025" marR="73025" anchor="ctr"/>
                </a:tc>
                <a:extLst>
                  <a:ext uri="{0D108BD9-81ED-4DB2-BD59-A6C34878D82A}">
                    <a16:rowId xmlns:a16="http://schemas.microsoft.com/office/drawing/2014/main" val="2867037028"/>
                  </a:ext>
                </a:extLst>
              </a:tr>
              <a:tr h="216887">
                <a:tc>
                  <a:txBody>
                    <a:bodyPr/>
                    <a:lstStyle/>
                    <a:p>
                      <a:pPr marL="0" marR="0" algn="ctr">
                        <a:spcBef>
                          <a:spcPts val="0"/>
                        </a:spcBef>
                        <a:spcAft>
                          <a:spcPts val="800"/>
                        </a:spcAft>
                      </a:pPr>
                      <a:r>
                        <a:rPr lang="en-US" sz="1200" dirty="0">
                          <a:effectLst/>
                        </a:rPr>
                        <a:t>Bhutan</a:t>
                      </a:r>
                      <a:endParaRPr lang="en-US" sz="1200" dirty="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solidFill>
                      <a:schemeClr val="accent1"/>
                    </a:solidFill>
                  </a:tcPr>
                </a:tc>
                <a:tc>
                  <a:txBody>
                    <a:bodyPr/>
                    <a:lstStyle/>
                    <a:p>
                      <a:pPr marL="0" marR="0" algn="ctr">
                        <a:lnSpc>
                          <a:spcPct val="115000"/>
                        </a:lnSpc>
                        <a:spcBef>
                          <a:spcPts val="0"/>
                        </a:spcBef>
                        <a:spcAft>
                          <a:spcPts val="1000"/>
                        </a:spcAft>
                        <a:tabLst>
                          <a:tab pos="228600" algn="dec"/>
                        </a:tabLst>
                      </a:pPr>
                      <a:r>
                        <a:rPr lang="en-US" sz="1200">
                          <a:effectLst/>
                        </a:rPr>
                        <a:t>0</a:t>
                      </a:r>
                      <a:endParaRPr lang="en-US" sz="1200">
                        <a:effectLst/>
                        <a:latin typeface="Georgia" panose="02040502050405020303" pitchFamily="18" charset="0"/>
                        <a:ea typeface="Times New Roman" panose="02020603050405020304" pitchFamily="18" charset="0"/>
                        <a:cs typeface="Times New Roman" panose="02020603050405020304" pitchFamily="18" charset="0"/>
                      </a:endParaRPr>
                    </a:p>
                  </a:txBody>
                  <a:tcPr marL="73025" marR="73025" anchor="ctr"/>
                </a:tc>
                <a:tc>
                  <a:txBody>
                    <a:bodyPr/>
                    <a:lstStyle/>
                    <a:p>
                      <a:pPr marL="0" marR="0" algn="ctr">
                        <a:lnSpc>
                          <a:spcPct val="115000"/>
                        </a:lnSpc>
                        <a:spcBef>
                          <a:spcPts val="0"/>
                        </a:spcBef>
                        <a:spcAft>
                          <a:spcPts val="1000"/>
                        </a:spcAft>
                        <a:tabLst>
                          <a:tab pos="228600" algn="dec"/>
                        </a:tabLst>
                      </a:pPr>
                      <a:r>
                        <a:rPr lang="en-US" sz="1200">
                          <a:effectLst/>
                        </a:rPr>
                        <a:t>100</a:t>
                      </a:r>
                      <a:endParaRPr lang="en-US" sz="1200">
                        <a:effectLst/>
                        <a:latin typeface="Georgia" panose="02040502050405020303" pitchFamily="18" charset="0"/>
                        <a:ea typeface="Times New Roman" panose="02020603050405020304" pitchFamily="18" charset="0"/>
                        <a:cs typeface="Times New Roman" panose="02020603050405020304" pitchFamily="18" charset="0"/>
                      </a:endParaRPr>
                    </a:p>
                  </a:txBody>
                  <a:tcPr marL="73025" marR="73025" anchor="ctr"/>
                </a:tc>
                <a:tc>
                  <a:txBody>
                    <a:bodyPr/>
                    <a:lstStyle/>
                    <a:p>
                      <a:pPr marL="0" marR="0" algn="ctr">
                        <a:lnSpc>
                          <a:spcPct val="115000"/>
                        </a:lnSpc>
                        <a:spcBef>
                          <a:spcPts val="0"/>
                        </a:spcBef>
                        <a:spcAft>
                          <a:spcPts val="1000"/>
                        </a:spcAft>
                        <a:tabLst>
                          <a:tab pos="228600" algn="dec"/>
                        </a:tabLst>
                      </a:pPr>
                      <a:r>
                        <a:rPr lang="en-US" sz="1200">
                          <a:effectLst/>
                        </a:rPr>
                        <a:t>2779</a:t>
                      </a:r>
                      <a:endParaRPr lang="en-US" sz="1200">
                        <a:effectLst/>
                        <a:latin typeface="Georgia" panose="02040502050405020303" pitchFamily="18" charset="0"/>
                        <a:ea typeface="Times New Roman" panose="02020603050405020304" pitchFamily="18" charset="0"/>
                        <a:cs typeface="Times New Roman" panose="02020603050405020304" pitchFamily="18" charset="0"/>
                      </a:endParaRPr>
                    </a:p>
                  </a:txBody>
                  <a:tcPr marL="73025" marR="73025" anchor="ctr"/>
                </a:tc>
                <a:extLst>
                  <a:ext uri="{0D108BD9-81ED-4DB2-BD59-A6C34878D82A}">
                    <a16:rowId xmlns:a16="http://schemas.microsoft.com/office/drawing/2014/main" val="4071880039"/>
                  </a:ext>
                </a:extLst>
              </a:tr>
              <a:tr h="216887">
                <a:tc>
                  <a:txBody>
                    <a:bodyPr/>
                    <a:lstStyle/>
                    <a:p>
                      <a:pPr marL="0" marR="0" algn="ctr">
                        <a:spcBef>
                          <a:spcPts val="0"/>
                        </a:spcBef>
                        <a:spcAft>
                          <a:spcPts val="800"/>
                        </a:spcAft>
                      </a:pPr>
                      <a:r>
                        <a:rPr lang="en-US" sz="1200" dirty="0">
                          <a:effectLst/>
                        </a:rPr>
                        <a:t>India</a:t>
                      </a:r>
                      <a:endParaRPr lang="en-US" sz="1200" dirty="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solidFill>
                      <a:schemeClr val="accent1"/>
                    </a:solidFill>
                  </a:tcPr>
                </a:tc>
                <a:tc>
                  <a:txBody>
                    <a:bodyPr/>
                    <a:lstStyle/>
                    <a:p>
                      <a:pPr marL="0" marR="0" algn="ctr">
                        <a:lnSpc>
                          <a:spcPct val="115000"/>
                        </a:lnSpc>
                        <a:spcBef>
                          <a:spcPts val="0"/>
                        </a:spcBef>
                        <a:spcAft>
                          <a:spcPts val="1000"/>
                        </a:spcAft>
                        <a:tabLst>
                          <a:tab pos="228600" algn="dec"/>
                        </a:tabLst>
                      </a:pPr>
                      <a:r>
                        <a:rPr lang="en-US" sz="1200" dirty="0">
                          <a:effectLst/>
                        </a:rPr>
                        <a:t>43.3</a:t>
                      </a:r>
                      <a:endParaRPr lang="en-US" sz="1200" dirty="0">
                        <a:effectLst/>
                        <a:latin typeface="Georgia" panose="02040502050405020303" pitchFamily="18" charset="0"/>
                        <a:ea typeface="Times New Roman" panose="02020603050405020304" pitchFamily="18" charset="0"/>
                        <a:cs typeface="Times New Roman" panose="02020603050405020304" pitchFamily="18" charset="0"/>
                      </a:endParaRPr>
                    </a:p>
                  </a:txBody>
                  <a:tcPr marL="73025" marR="73025" anchor="ctr"/>
                </a:tc>
                <a:tc>
                  <a:txBody>
                    <a:bodyPr/>
                    <a:lstStyle/>
                    <a:p>
                      <a:pPr marL="0" marR="0" algn="ctr">
                        <a:lnSpc>
                          <a:spcPct val="115000"/>
                        </a:lnSpc>
                        <a:spcBef>
                          <a:spcPts val="0"/>
                        </a:spcBef>
                        <a:spcAft>
                          <a:spcPts val="1000"/>
                        </a:spcAft>
                        <a:tabLst>
                          <a:tab pos="228600" algn="dec"/>
                        </a:tabLst>
                      </a:pPr>
                      <a:r>
                        <a:rPr lang="en-US" sz="1200" dirty="0">
                          <a:effectLst/>
                        </a:rPr>
                        <a:t>84.5</a:t>
                      </a:r>
                      <a:endParaRPr lang="en-US" sz="1200" dirty="0">
                        <a:effectLst/>
                        <a:latin typeface="Georgia" panose="02040502050405020303" pitchFamily="18" charset="0"/>
                        <a:ea typeface="Times New Roman" panose="02020603050405020304" pitchFamily="18" charset="0"/>
                        <a:cs typeface="Times New Roman" panose="02020603050405020304" pitchFamily="18" charset="0"/>
                      </a:endParaRPr>
                    </a:p>
                  </a:txBody>
                  <a:tcPr marL="73025" marR="73025" anchor="ctr"/>
                </a:tc>
                <a:tc>
                  <a:txBody>
                    <a:bodyPr/>
                    <a:lstStyle/>
                    <a:p>
                      <a:pPr marL="0" marR="0" algn="ctr">
                        <a:lnSpc>
                          <a:spcPct val="115000"/>
                        </a:lnSpc>
                        <a:spcBef>
                          <a:spcPts val="0"/>
                        </a:spcBef>
                        <a:spcAft>
                          <a:spcPts val="1000"/>
                        </a:spcAft>
                        <a:tabLst>
                          <a:tab pos="228600" algn="dec"/>
                        </a:tabLst>
                      </a:pPr>
                      <a:r>
                        <a:rPr lang="en-US" sz="1200">
                          <a:effectLst/>
                        </a:rPr>
                        <a:t>644</a:t>
                      </a:r>
                      <a:endParaRPr lang="en-US" sz="1200">
                        <a:effectLst/>
                        <a:latin typeface="Georgia" panose="02040502050405020303" pitchFamily="18" charset="0"/>
                        <a:ea typeface="Times New Roman" panose="02020603050405020304" pitchFamily="18" charset="0"/>
                        <a:cs typeface="Times New Roman" panose="02020603050405020304" pitchFamily="18" charset="0"/>
                      </a:endParaRPr>
                    </a:p>
                  </a:txBody>
                  <a:tcPr marL="73025" marR="73025" anchor="ctr"/>
                </a:tc>
                <a:extLst>
                  <a:ext uri="{0D108BD9-81ED-4DB2-BD59-A6C34878D82A}">
                    <a16:rowId xmlns:a16="http://schemas.microsoft.com/office/drawing/2014/main" val="228804225"/>
                  </a:ext>
                </a:extLst>
              </a:tr>
              <a:tr h="216887">
                <a:tc>
                  <a:txBody>
                    <a:bodyPr/>
                    <a:lstStyle/>
                    <a:p>
                      <a:pPr marL="0" marR="0" algn="ctr">
                        <a:spcBef>
                          <a:spcPts val="0"/>
                        </a:spcBef>
                        <a:spcAft>
                          <a:spcPts val="800"/>
                        </a:spcAft>
                      </a:pPr>
                      <a:r>
                        <a:rPr lang="en-US" sz="1200" dirty="0">
                          <a:effectLst/>
                        </a:rPr>
                        <a:t>Maldives</a:t>
                      </a:r>
                      <a:endParaRPr lang="en-US" sz="1200" dirty="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solidFill>
                      <a:schemeClr val="accent1"/>
                    </a:solidFill>
                  </a:tcPr>
                </a:tc>
                <a:tc>
                  <a:txBody>
                    <a:bodyPr/>
                    <a:lstStyle/>
                    <a:p>
                      <a:pPr marL="0" marR="0" algn="ctr">
                        <a:lnSpc>
                          <a:spcPct val="115000"/>
                        </a:lnSpc>
                        <a:spcBef>
                          <a:spcPts val="0"/>
                        </a:spcBef>
                        <a:spcAft>
                          <a:spcPts val="1000"/>
                        </a:spcAft>
                        <a:tabLst>
                          <a:tab pos="228600" algn="dec"/>
                        </a:tabLst>
                      </a:pPr>
                      <a:r>
                        <a:rPr lang="en-US" sz="1200" dirty="0">
                          <a:effectLst/>
                        </a:rPr>
                        <a:t>73.1</a:t>
                      </a:r>
                      <a:endParaRPr lang="en-US" sz="1200" dirty="0">
                        <a:effectLst/>
                        <a:latin typeface="Georgia" panose="02040502050405020303" pitchFamily="18" charset="0"/>
                        <a:ea typeface="Times New Roman" panose="02020603050405020304" pitchFamily="18" charset="0"/>
                        <a:cs typeface="Times New Roman" panose="02020603050405020304" pitchFamily="18" charset="0"/>
                      </a:endParaRPr>
                    </a:p>
                  </a:txBody>
                  <a:tcPr marL="73025" marR="73025" anchor="ctr"/>
                </a:tc>
                <a:tc>
                  <a:txBody>
                    <a:bodyPr/>
                    <a:lstStyle/>
                    <a:p>
                      <a:pPr marL="0" marR="0" algn="ctr">
                        <a:lnSpc>
                          <a:spcPct val="115000"/>
                        </a:lnSpc>
                        <a:spcBef>
                          <a:spcPts val="0"/>
                        </a:spcBef>
                        <a:spcAft>
                          <a:spcPts val="1000"/>
                        </a:spcAft>
                        <a:tabLst>
                          <a:tab pos="228600" algn="dec"/>
                        </a:tabLst>
                      </a:pPr>
                      <a:r>
                        <a:rPr lang="en-US" sz="1200">
                          <a:effectLst/>
                        </a:rPr>
                        <a:t>100</a:t>
                      </a:r>
                      <a:endParaRPr lang="en-US" sz="1200">
                        <a:effectLst/>
                        <a:latin typeface="Georgia" panose="02040502050405020303" pitchFamily="18" charset="0"/>
                        <a:ea typeface="Times New Roman" panose="02020603050405020304" pitchFamily="18" charset="0"/>
                        <a:cs typeface="Times New Roman" panose="02020603050405020304" pitchFamily="18" charset="0"/>
                      </a:endParaRPr>
                    </a:p>
                  </a:txBody>
                  <a:tcPr marL="73025" marR="73025" anchor="ctr"/>
                </a:tc>
                <a:tc>
                  <a:txBody>
                    <a:bodyPr/>
                    <a:lstStyle/>
                    <a:p>
                      <a:pPr marL="0" marR="0" algn="ctr">
                        <a:lnSpc>
                          <a:spcPct val="115000"/>
                        </a:lnSpc>
                        <a:spcBef>
                          <a:spcPts val="0"/>
                        </a:spcBef>
                        <a:spcAft>
                          <a:spcPts val="1000"/>
                        </a:spcAft>
                        <a:tabLst>
                          <a:tab pos="228600" algn="dec"/>
                        </a:tabLst>
                      </a:pPr>
                      <a:r>
                        <a:rPr lang="en-US" sz="1200">
                          <a:effectLst/>
                        </a:rPr>
                        <a:t>763</a:t>
                      </a:r>
                      <a:endParaRPr lang="en-US" sz="1200">
                        <a:effectLst/>
                        <a:latin typeface="Georgia" panose="02040502050405020303" pitchFamily="18" charset="0"/>
                        <a:ea typeface="Times New Roman" panose="02020603050405020304" pitchFamily="18" charset="0"/>
                        <a:cs typeface="Times New Roman" panose="02020603050405020304" pitchFamily="18" charset="0"/>
                      </a:endParaRPr>
                    </a:p>
                  </a:txBody>
                  <a:tcPr marL="73025" marR="73025" anchor="ctr"/>
                </a:tc>
                <a:extLst>
                  <a:ext uri="{0D108BD9-81ED-4DB2-BD59-A6C34878D82A}">
                    <a16:rowId xmlns:a16="http://schemas.microsoft.com/office/drawing/2014/main" val="307399033"/>
                  </a:ext>
                </a:extLst>
              </a:tr>
              <a:tr h="216887">
                <a:tc>
                  <a:txBody>
                    <a:bodyPr/>
                    <a:lstStyle/>
                    <a:p>
                      <a:pPr marL="0" marR="0" algn="ctr">
                        <a:spcBef>
                          <a:spcPts val="0"/>
                        </a:spcBef>
                        <a:spcAft>
                          <a:spcPts val="800"/>
                        </a:spcAft>
                      </a:pPr>
                      <a:r>
                        <a:rPr lang="en-US" sz="1200" dirty="0">
                          <a:effectLst/>
                        </a:rPr>
                        <a:t>Nepal</a:t>
                      </a:r>
                      <a:endParaRPr lang="en-US" sz="1200" dirty="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solidFill>
                      <a:schemeClr val="accent1"/>
                    </a:solidFill>
                  </a:tcPr>
                </a:tc>
                <a:tc>
                  <a:txBody>
                    <a:bodyPr/>
                    <a:lstStyle/>
                    <a:p>
                      <a:pPr marL="0" marR="0" algn="ctr">
                        <a:lnSpc>
                          <a:spcPct val="115000"/>
                        </a:lnSpc>
                        <a:spcBef>
                          <a:spcPts val="0"/>
                        </a:spcBef>
                        <a:spcAft>
                          <a:spcPts val="1000"/>
                        </a:spcAft>
                        <a:tabLst>
                          <a:tab pos="228600" algn="dec"/>
                        </a:tabLst>
                      </a:pPr>
                      <a:r>
                        <a:rPr lang="en-US" sz="1200" dirty="0">
                          <a:effectLst/>
                        </a:rPr>
                        <a:t>0</a:t>
                      </a:r>
                      <a:endParaRPr lang="en-US" sz="1200" dirty="0">
                        <a:effectLst/>
                        <a:latin typeface="Georgia" panose="02040502050405020303" pitchFamily="18" charset="0"/>
                        <a:ea typeface="Times New Roman" panose="02020603050405020304" pitchFamily="18" charset="0"/>
                        <a:cs typeface="Times New Roman" panose="02020603050405020304" pitchFamily="18" charset="0"/>
                      </a:endParaRPr>
                    </a:p>
                  </a:txBody>
                  <a:tcPr marL="73025" marR="73025" anchor="ctr"/>
                </a:tc>
                <a:tc>
                  <a:txBody>
                    <a:bodyPr/>
                    <a:lstStyle/>
                    <a:p>
                      <a:pPr marL="0" marR="0" algn="ctr">
                        <a:lnSpc>
                          <a:spcPct val="115000"/>
                        </a:lnSpc>
                        <a:spcBef>
                          <a:spcPts val="0"/>
                        </a:spcBef>
                        <a:spcAft>
                          <a:spcPts val="1000"/>
                        </a:spcAft>
                        <a:tabLst>
                          <a:tab pos="228600" algn="dec"/>
                        </a:tabLst>
                      </a:pPr>
                      <a:r>
                        <a:rPr lang="en-US" sz="1200" dirty="0">
                          <a:effectLst/>
                        </a:rPr>
                        <a:t>90.7</a:t>
                      </a:r>
                      <a:endParaRPr lang="en-US" sz="1200" dirty="0">
                        <a:effectLst/>
                        <a:latin typeface="Georgia" panose="02040502050405020303" pitchFamily="18" charset="0"/>
                        <a:ea typeface="Times New Roman" panose="02020603050405020304" pitchFamily="18" charset="0"/>
                        <a:cs typeface="Times New Roman" panose="02020603050405020304" pitchFamily="18" charset="0"/>
                      </a:endParaRPr>
                    </a:p>
                  </a:txBody>
                  <a:tcPr marL="73025" marR="73025" anchor="ctr"/>
                </a:tc>
                <a:tc>
                  <a:txBody>
                    <a:bodyPr/>
                    <a:lstStyle/>
                    <a:p>
                      <a:pPr marL="0" marR="0" algn="ctr">
                        <a:lnSpc>
                          <a:spcPct val="115000"/>
                        </a:lnSpc>
                        <a:spcBef>
                          <a:spcPts val="0"/>
                        </a:spcBef>
                        <a:spcAft>
                          <a:spcPts val="1000"/>
                        </a:spcAft>
                        <a:tabLst>
                          <a:tab pos="228600" algn="dec"/>
                        </a:tabLst>
                      </a:pPr>
                      <a:r>
                        <a:rPr lang="en-US" sz="1200" dirty="0">
                          <a:effectLst/>
                        </a:rPr>
                        <a:t>454.1</a:t>
                      </a:r>
                      <a:endParaRPr lang="en-US" sz="1200" dirty="0">
                        <a:effectLst/>
                        <a:latin typeface="Georgia" panose="02040502050405020303" pitchFamily="18" charset="0"/>
                        <a:ea typeface="Times New Roman" panose="02020603050405020304" pitchFamily="18" charset="0"/>
                        <a:cs typeface="Times New Roman" panose="02020603050405020304" pitchFamily="18" charset="0"/>
                      </a:endParaRPr>
                    </a:p>
                  </a:txBody>
                  <a:tcPr marL="73025" marR="73025" anchor="ctr"/>
                </a:tc>
                <a:extLst>
                  <a:ext uri="{0D108BD9-81ED-4DB2-BD59-A6C34878D82A}">
                    <a16:rowId xmlns:a16="http://schemas.microsoft.com/office/drawing/2014/main" val="1153936868"/>
                  </a:ext>
                </a:extLst>
              </a:tr>
              <a:tr h="216887">
                <a:tc>
                  <a:txBody>
                    <a:bodyPr/>
                    <a:lstStyle/>
                    <a:p>
                      <a:pPr marL="0" marR="0" algn="ctr">
                        <a:spcBef>
                          <a:spcPts val="0"/>
                        </a:spcBef>
                        <a:spcAft>
                          <a:spcPts val="800"/>
                        </a:spcAft>
                      </a:pPr>
                      <a:r>
                        <a:rPr lang="en-US" sz="1200" dirty="0">
                          <a:effectLst/>
                        </a:rPr>
                        <a:t>Pakistan</a:t>
                      </a:r>
                      <a:endParaRPr lang="en-US" sz="1200" dirty="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solidFill>
                      <a:schemeClr val="accent1"/>
                    </a:solidFill>
                  </a:tcPr>
                </a:tc>
                <a:tc>
                  <a:txBody>
                    <a:bodyPr/>
                    <a:lstStyle/>
                    <a:p>
                      <a:pPr marL="0" marR="0" algn="ctr">
                        <a:lnSpc>
                          <a:spcPct val="115000"/>
                        </a:lnSpc>
                        <a:spcBef>
                          <a:spcPts val="0"/>
                        </a:spcBef>
                        <a:spcAft>
                          <a:spcPts val="1000"/>
                        </a:spcAft>
                        <a:tabLst>
                          <a:tab pos="228600" algn="dec"/>
                        </a:tabLst>
                      </a:pPr>
                      <a:r>
                        <a:rPr lang="en-US" sz="1200" dirty="0">
                          <a:effectLst/>
                        </a:rPr>
                        <a:t>59.9</a:t>
                      </a:r>
                      <a:endParaRPr lang="en-US" sz="1200" dirty="0">
                        <a:effectLst/>
                        <a:latin typeface="Georgia" panose="02040502050405020303" pitchFamily="18" charset="0"/>
                        <a:ea typeface="Times New Roman" panose="02020603050405020304" pitchFamily="18" charset="0"/>
                        <a:cs typeface="Times New Roman" panose="02020603050405020304" pitchFamily="18" charset="0"/>
                      </a:endParaRPr>
                    </a:p>
                  </a:txBody>
                  <a:tcPr marL="73025" marR="73025" anchor="ctr"/>
                </a:tc>
                <a:tc>
                  <a:txBody>
                    <a:bodyPr/>
                    <a:lstStyle/>
                    <a:p>
                      <a:pPr marL="0" marR="0" algn="ctr">
                        <a:lnSpc>
                          <a:spcPct val="115000"/>
                        </a:lnSpc>
                        <a:spcBef>
                          <a:spcPts val="0"/>
                        </a:spcBef>
                        <a:spcAft>
                          <a:spcPts val="1000"/>
                        </a:spcAft>
                        <a:tabLst>
                          <a:tab pos="228600" algn="dec"/>
                        </a:tabLst>
                      </a:pPr>
                      <a:r>
                        <a:rPr lang="en-US" sz="1200" dirty="0">
                          <a:effectLst/>
                        </a:rPr>
                        <a:t>99.1</a:t>
                      </a:r>
                      <a:endParaRPr lang="en-US" sz="1200" dirty="0">
                        <a:effectLst/>
                        <a:latin typeface="Georgia" panose="02040502050405020303" pitchFamily="18" charset="0"/>
                        <a:ea typeface="Times New Roman" panose="02020603050405020304" pitchFamily="18" charset="0"/>
                        <a:cs typeface="Times New Roman" panose="02020603050405020304" pitchFamily="18" charset="0"/>
                      </a:endParaRPr>
                    </a:p>
                  </a:txBody>
                  <a:tcPr marL="73025" marR="73025" anchor="ctr"/>
                </a:tc>
                <a:tc>
                  <a:txBody>
                    <a:bodyPr/>
                    <a:lstStyle/>
                    <a:p>
                      <a:pPr marL="0" marR="0" algn="ctr">
                        <a:lnSpc>
                          <a:spcPct val="115000"/>
                        </a:lnSpc>
                        <a:spcBef>
                          <a:spcPts val="0"/>
                        </a:spcBef>
                        <a:spcAft>
                          <a:spcPts val="1000"/>
                        </a:spcAft>
                        <a:tabLst>
                          <a:tab pos="228600" algn="dec"/>
                        </a:tabLst>
                      </a:pPr>
                      <a:r>
                        <a:rPr lang="en-US" sz="1200" dirty="0">
                          <a:effectLst/>
                        </a:rPr>
                        <a:t>457</a:t>
                      </a:r>
                      <a:endParaRPr lang="en-US" sz="1200" dirty="0">
                        <a:effectLst/>
                        <a:latin typeface="Georgia" panose="02040502050405020303" pitchFamily="18" charset="0"/>
                        <a:ea typeface="Times New Roman" panose="02020603050405020304" pitchFamily="18" charset="0"/>
                        <a:cs typeface="Times New Roman" panose="02020603050405020304" pitchFamily="18" charset="0"/>
                      </a:endParaRPr>
                    </a:p>
                  </a:txBody>
                  <a:tcPr marL="73025" marR="73025" anchor="ctr"/>
                </a:tc>
                <a:extLst>
                  <a:ext uri="{0D108BD9-81ED-4DB2-BD59-A6C34878D82A}">
                    <a16:rowId xmlns:a16="http://schemas.microsoft.com/office/drawing/2014/main" val="1206353908"/>
                  </a:ext>
                </a:extLst>
              </a:tr>
              <a:tr h="375892">
                <a:tc>
                  <a:txBody>
                    <a:bodyPr/>
                    <a:lstStyle/>
                    <a:p>
                      <a:pPr marL="0" marR="0" algn="ctr" defTabSz="914400" rtl="0" eaLnBrk="1" latinLnBrk="0" hangingPunct="1">
                        <a:spcBef>
                          <a:spcPts val="0"/>
                        </a:spcBef>
                        <a:spcAft>
                          <a:spcPts val="800"/>
                        </a:spcAft>
                      </a:pPr>
                      <a:r>
                        <a:rPr lang="en-US" sz="1200" kern="1200" dirty="0">
                          <a:effectLst/>
                        </a:rPr>
                        <a:t>Sri Lanka</a:t>
                      </a:r>
                      <a:endParaRPr lang="en-US" sz="1200" kern="1200" dirty="0">
                        <a:solidFill>
                          <a:schemeClr val="dk1"/>
                        </a:solidFill>
                        <a:effectLst/>
                        <a:latin typeface="+mn-lt"/>
                        <a:ea typeface="+mn-ea"/>
                        <a:cs typeface="+mn-cs"/>
                      </a:endParaRPr>
                    </a:p>
                  </a:txBody>
                  <a:tcPr marL="73025" marR="73025" anchor="ctr">
                    <a:solidFill>
                      <a:schemeClr val="accent1"/>
                    </a:solidFill>
                  </a:tcPr>
                </a:tc>
                <a:tc>
                  <a:txBody>
                    <a:bodyPr/>
                    <a:lstStyle/>
                    <a:p>
                      <a:pPr marL="0" marR="0" algn="ctr" defTabSz="914400" rtl="0" eaLnBrk="1" latinLnBrk="0" hangingPunct="1">
                        <a:lnSpc>
                          <a:spcPct val="115000"/>
                        </a:lnSpc>
                        <a:spcBef>
                          <a:spcPts val="0"/>
                        </a:spcBef>
                        <a:spcAft>
                          <a:spcPts val="800"/>
                        </a:spcAft>
                        <a:tabLst>
                          <a:tab pos="228600" algn="dec"/>
                        </a:tabLst>
                      </a:pPr>
                      <a:r>
                        <a:rPr lang="en-US" sz="1200" kern="1200" dirty="0">
                          <a:effectLst/>
                        </a:rPr>
                        <a:t>52.9</a:t>
                      </a:r>
                      <a:endParaRPr lang="en-US" sz="1200" kern="1200" dirty="0">
                        <a:solidFill>
                          <a:schemeClr val="dk1"/>
                        </a:solidFill>
                        <a:effectLst/>
                        <a:latin typeface="+mn-lt"/>
                        <a:ea typeface="+mn-ea"/>
                        <a:cs typeface="+mn-cs"/>
                      </a:endParaRPr>
                    </a:p>
                  </a:txBody>
                  <a:tcPr marL="73025" marR="73025" anchor="ctr"/>
                </a:tc>
                <a:tc>
                  <a:txBody>
                    <a:bodyPr/>
                    <a:lstStyle/>
                    <a:p>
                      <a:pPr marL="0" marR="0" algn="ctr" defTabSz="914400" rtl="0" eaLnBrk="1" latinLnBrk="0" hangingPunct="1">
                        <a:lnSpc>
                          <a:spcPct val="115000"/>
                        </a:lnSpc>
                        <a:spcBef>
                          <a:spcPts val="0"/>
                        </a:spcBef>
                        <a:spcAft>
                          <a:spcPts val="800"/>
                        </a:spcAft>
                        <a:tabLst>
                          <a:tab pos="228600" algn="dec"/>
                        </a:tabLst>
                      </a:pPr>
                      <a:r>
                        <a:rPr lang="en-US" sz="1200" kern="1200" dirty="0">
                          <a:effectLst/>
                        </a:rPr>
                        <a:t>95.6</a:t>
                      </a:r>
                      <a:endParaRPr lang="en-US" sz="1200" kern="1200" dirty="0">
                        <a:solidFill>
                          <a:schemeClr val="dk1"/>
                        </a:solidFill>
                        <a:effectLst/>
                        <a:latin typeface="+mn-lt"/>
                        <a:ea typeface="+mn-ea"/>
                        <a:cs typeface="+mn-cs"/>
                      </a:endParaRPr>
                    </a:p>
                  </a:txBody>
                  <a:tcPr marL="73025" marR="73025" anchor="ctr"/>
                </a:tc>
                <a:tc>
                  <a:txBody>
                    <a:bodyPr/>
                    <a:lstStyle/>
                    <a:p>
                      <a:pPr marL="0" marR="0" algn="ctr" defTabSz="914400" rtl="0" eaLnBrk="1" latinLnBrk="0" hangingPunct="1">
                        <a:spcBef>
                          <a:spcPts val="0"/>
                        </a:spcBef>
                        <a:spcAft>
                          <a:spcPts val="800"/>
                        </a:spcAft>
                      </a:pPr>
                      <a:r>
                        <a:rPr lang="en-US" sz="1200" kern="1200" dirty="0">
                          <a:effectLst/>
                        </a:rPr>
                        <a:t>636.3 </a:t>
                      </a:r>
                      <a:endParaRPr lang="en-US" sz="1200" kern="1200" dirty="0">
                        <a:solidFill>
                          <a:schemeClr val="dk1"/>
                        </a:solidFill>
                        <a:effectLst/>
                        <a:latin typeface="+mn-lt"/>
                        <a:ea typeface="+mn-ea"/>
                        <a:cs typeface="+mn-cs"/>
                      </a:endParaRPr>
                    </a:p>
                  </a:txBody>
                  <a:tcPr marL="73025" marR="73025" anchor="ctr"/>
                </a:tc>
                <a:extLst>
                  <a:ext uri="{0D108BD9-81ED-4DB2-BD59-A6C34878D82A}">
                    <a16:rowId xmlns:a16="http://schemas.microsoft.com/office/drawing/2014/main" val="3488820313"/>
                  </a:ext>
                </a:extLst>
              </a:tr>
            </a:tbl>
          </a:graphicData>
        </a:graphic>
      </p:graphicFrame>
      <p:sp>
        <p:nvSpPr>
          <p:cNvPr id="12" name="Rounded Rectangle 3">
            <a:extLst>
              <a:ext uri="{FF2B5EF4-FFF2-40B4-BE49-F238E27FC236}">
                <a16:creationId xmlns:a16="http://schemas.microsoft.com/office/drawing/2014/main" id="{B664E2A7-9607-4C9D-91BE-C103CDC510FB}"/>
              </a:ext>
            </a:extLst>
          </p:cNvPr>
          <p:cNvSpPr/>
          <p:nvPr/>
        </p:nvSpPr>
        <p:spPr>
          <a:xfrm>
            <a:off x="7868992" y="4649273"/>
            <a:ext cx="1146219" cy="127119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lnSpc>
                <a:spcPct val="115000"/>
              </a:lnSpc>
              <a:spcBef>
                <a:spcPts val="0"/>
              </a:spcBef>
              <a:spcAft>
                <a:spcPts val="0"/>
              </a:spcAft>
            </a:pPr>
            <a:r>
              <a:rPr lang="en-US" sz="1200" b="1" dirty="0">
                <a:solidFill>
                  <a:srgbClr val="FFFFFF"/>
                </a:solidFill>
                <a:effectLst/>
                <a:ea typeface="Georgia" panose="02040502050405020303" pitchFamily="18" charset="0"/>
                <a:cs typeface="Times New Roman" panose="02020603050405020304" pitchFamily="18" charset="0"/>
              </a:rPr>
              <a:t>USA = </a:t>
            </a:r>
            <a:endParaRPr lang="en-US" sz="1200" b="1" dirty="0">
              <a:effectLst/>
              <a:ea typeface="Georgia" panose="02040502050405020303" pitchFamily="18" charset="0"/>
              <a:cs typeface="Times New Roman" panose="02020603050405020304" pitchFamily="18" charset="0"/>
            </a:endParaRPr>
          </a:p>
          <a:p>
            <a:pPr marL="0" marR="0" algn="ctr">
              <a:lnSpc>
                <a:spcPct val="115000"/>
              </a:lnSpc>
              <a:spcBef>
                <a:spcPts val="0"/>
              </a:spcBef>
              <a:spcAft>
                <a:spcPts val="0"/>
              </a:spcAft>
            </a:pPr>
            <a:r>
              <a:rPr lang="en-US" sz="1200" b="1" dirty="0">
                <a:solidFill>
                  <a:srgbClr val="FFFFFF"/>
                </a:solidFill>
                <a:effectLst/>
                <a:ea typeface="Georgia" panose="02040502050405020303" pitchFamily="18" charset="0"/>
                <a:cs typeface="Times New Roman" panose="02020603050405020304" pitchFamily="18" charset="0"/>
              </a:rPr>
              <a:t>12,984 kWh</a:t>
            </a:r>
            <a:endParaRPr lang="en-US" sz="1200" b="1" dirty="0">
              <a:effectLst/>
              <a:ea typeface="Georgia" panose="02040502050405020303" pitchFamily="18" charset="0"/>
              <a:cs typeface="Times New Roman" panose="02020603050405020304" pitchFamily="18" charset="0"/>
            </a:endParaRPr>
          </a:p>
          <a:p>
            <a:pPr marL="0" marR="0" algn="ctr">
              <a:lnSpc>
                <a:spcPct val="115000"/>
              </a:lnSpc>
              <a:spcBef>
                <a:spcPts val="0"/>
              </a:spcBef>
              <a:spcAft>
                <a:spcPts val="0"/>
              </a:spcAft>
            </a:pPr>
            <a:r>
              <a:rPr lang="en-US" sz="1200" b="1" dirty="0">
                <a:solidFill>
                  <a:srgbClr val="FFFFFF"/>
                </a:solidFill>
                <a:effectLst/>
                <a:ea typeface="Georgia" panose="02040502050405020303" pitchFamily="18" charset="0"/>
                <a:cs typeface="Times New Roman" panose="02020603050405020304" pitchFamily="18" charset="0"/>
              </a:rPr>
              <a:t>Japan = 7,820 kWh</a:t>
            </a:r>
            <a:endParaRPr lang="en-US" sz="1200" b="1" dirty="0">
              <a:effectLst/>
              <a:ea typeface="Georgia" panose="02040502050405020303" pitchFamily="18" charset="0"/>
              <a:cs typeface="Times New Roman" panose="02020603050405020304" pitchFamily="18" charset="0"/>
            </a:endParaRPr>
          </a:p>
        </p:txBody>
      </p:sp>
    </p:spTree>
    <p:extLst>
      <p:ext uri="{BB962C8B-B14F-4D97-AF65-F5344CB8AC3E}">
        <p14:creationId xmlns:p14="http://schemas.microsoft.com/office/powerpoint/2010/main" val="200335175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Thank you</a:t>
            </a:r>
          </a:p>
        </p:txBody>
      </p:sp>
      <p:sp>
        <p:nvSpPr>
          <p:cNvPr id="12" name="Text Placeholder 3"/>
          <p:cNvSpPr>
            <a:spLocks noGrp="1"/>
          </p:cNvSpPr>
          <p:nvPr>
            <p:ph type="body" sz="quarter" idx="10"/>
          </p:nvPr>
        </p:nvSpPr>
        <p:spPr/>
        <p:txBody>
          <a:bodyPr/>
          <a:lstStyle/>
          <a:p>
            <a:r>
              <a:rPr lang="en-US"/>
              <a:t>© 2019 </a:t>
            </a:r>
            <a:r>
              <a:rPr lang="en-US" dirty="0"/>
              <a:t>PwC. All rights reserved. Not for further distribution without the permission of PwC. “PwC” refers to the network of member firms of PricewaterhouseCoopers International Limited (</a:t>
            </a:r>
            <a:r>
              <a:rPr lang="en-US" dirty="0" err="1"/>
              <a:t>PwCIL</a:t>
            </a:r>
            <a:r>
              <a:rPr lang="en-US" dirty="0"/>
              <a:t>), or, as the context requires, individual member firms of the PwC network. Each member firm is a separate legal entity and does not act as agent of </a:t>
            </a:r>
            <a:r>
              <a:rPr lang="en-US" dirty="0" err="1"/>
              <a:t>PwCIL</a:t>
            </a:r>
            <a:r>
              <a:rPr lang="en-US" dirty="0"/>
              <a:t> or any other member firm. </a:t>
            </a:r>
            <a:r>
              <a:rPr lang="en-US" dirty="0" err="1"/>
              <a:t>PwCIL</a:t>
            </a:r>
            <a:r>
              <a:rPr lang="en-US" dirty="0"/>
              <a:t> does not provide any services to clients. </a:t>
            </a:r>
            <a:r>
              <a:rPr lang="en-US" dirty="0" err="1"/>
              <a:t>PwCIL</a:t>
            </a:r>
            <a:r>
              <a:rPr lang="en-US" dirty="0"/>
              <a:t> is not responsible or liable for the acts or omissions of any of its member firms nor can it control the exercise of their professional judgment or bind them in any way. No member firm is responsible or liable for the acts or omissions of any other member firm nor can it control the exercise of another member firm’s professional judgment or bind another member firm or </a:t>
            </a:r>
            <a:r>
              <a:rPr lang="en-US" dirty="0" err="1"/>
              <a:t>PwCIL</a:t>
            </a:r>
            <a:r>
              <a:rPr lang="en-US" dirty="0"/>
              <a:t> in any way.</a:t>
            </a:r>
          </a:p>
        </p:txBody>
      </p:sp>
    </p:spTree>
    <p:custDataLst>
      <p:tags r:id="rId1"/>
    </p:custDataLst>
    <p:extLst>
      <p:ext uri="{BB962C8B-B14F-4D97-AF65-F5344CB8AC3E}">
        <p14:creationId xmlns:p14="http://schemas.microsoft.com/office/powerpoint/2010/main" val="29643230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2185" y="432001"/>
            <a:ext cx="8479631" cy="622099"/>
          </a:xfrm>
        </p:spPr>
        <p:txBody>
          <a:bodyPr>
            <a:normAutofit fontScale="90000"/>
          </a:bodyPr>
          <a:lstStyle/>
          <a:p>
            <a:r>
              <a:rPr lang="en-US" sz="3600" dirty="0"/>
              <a:t>Renewable Energy Potential in SAARC</a:t>
            </a:r>
            <a:br>
              <a:rPr lang="en-US" b="1" i="1" dirty="0"/>
            </a:br>
            <a:endParaRPr lang="en-US" dirty="0"/>
          </a:p>
        </p:txBody>
      </p:sp>
      <p:sp>
        <p:nvSpPr>
          <p:cNvPr id="5" name="Rectangle 4"/>
          <p:cNvSpPr/>
          <p:nvPr/>
        </p:nvSpPr>
        <p:spPr>
          <a:xfrm>
            <a:off x="332184" y="897576"/>
            <a:ext cx="8479632" cy="2031325"/>
          </a:xfrm>
          <a:prstGeom prst="rect">
            <a:avLst/>
          </a:prstGeom>
          <a:noFill/>
          <a:ln w="19050">
            <a:solidFill>
              <a:schemeClr val="tx1"/>
            </a:solidFill>
          </a:ln>
        </p:spPr>
        <p:txBody>
          <a:bodyPr wrap="square">
            <a:spAutoFit/>
          </a:bodyPr>
          <a:lstStyle/>
          <a:p>
            <a:pPr marL="285750" indent="-285750">
              <a:buFont typeface="Arial" panose="020B0604020202020204" pitchFamily="34" charset="0"/>
              <a:buChar char="•"/>
            </a:pPr>
            <a:r>
              <a:rPr lang="en-US" sz="1400" dirty="0"/>
              <a:t> A regional thrust to clean energy development in SAARC has helped enhance the use of more hydro and renewable energy resources, thus reducing the adverse environmental impact of fossil fuels use and giving an alternative for the countries to meet growing energy needs. </a:t>
            </a:r>
          </a:p>
          <a:p>
            <a:pPr marL="285750" indent="-285750">
              <a:buFont typeface="Arial" panose="020B0604020202020204" pitchFamily="34" charset="0"/>
              <a:buChar char="•"/>
            </a:pPr>
            <a:r>
              <a:rPr lang="en-US" sz="1400" dirty="0"/>
              <a:t>In the global context, this means an ultimate reduction in greenhouse gas emissions and mitigating the impacts of climate change. </a:t>
            </a:r>
          </a:p>
          <a:p>
            <a:pPr marL="285750" indent="-285750">
              <a:buFont typeface="Arial" panose="020B0604020202020204" pitchFamily="34" charset="0"/>
              <a:buChar char="•"/>
            </a:pPr>
            <a:r>
              <a:rPr lang="en-US" sz="1400" dirty="0"/>
              <a:t>While in </a:t>
            </a:r>
            <a:r>
              <a:rPr lang="en-US" sz="1400" b="1" dirty="0"/>
              <a:t>Afghanistan, Maldives and Sri Lanka there is maximum potential to develop solar power,</a:t>
            </a:r>
            <a:r>
              <a:rPr lang="en-US" sz="1400" dirty="0"/>
              <a:t> </a:t>
            </a:r>
            <a:r>
              <a:rPr lang="en-US" sz="1400" b="1" dirty="0"/>
              <a:t>Nepal and Bhutan are endowed with rich hydro resources. </a:t>
            </a:r>
          </a:p>
          <a:p>
            <a:pPr marL="285750" indent="-285750">
              <a:buFont typeface="Arial" panose="020B0604020202020204" pitchFamily="34" charset="0"/>
              <a:buChar char="•"/>
            </a:pPr>
            <a:r>
              <a:rPr lang="en-US" sz="1400" b="1" dirty="0"/>
              <a:t>India, Pakistan and Bangladesh being larger countries can aim for a more balanced renewable energy mix of solar, wind and hydro.</a:t>
            </a:r>
          </a:p>
        </p:txBody>
      </p:sp>
      <p:graphicFrame>
        <p:nvGraphicFramePr>
          <p:cNvPr id="3" name="Table 2">
            <a:extLst>
              <a:ext uri="{FF2B5EF4-FFF2-40B4-BE49-F238E27FC236}">
                <a16:creationId xmlns:a16="http://schemas.microsoft.com/office/drawing/2014/main" id="{50DCCA54-E8EC-42A2-85B0-9C3B01DFD1D6}"/>
              </a:ext>
            </a:extLst>
          </p:cNvPr>
          <p:cNvGraphicFramePr>
            <a:graphicFrameLocks noGrp="1"/>
          </p:cNvGraphicFramePr>
          <p:nvPr>
            <p:extLst>
              <p:ext uri="{D42A27DB-BD31-4B8C-83A1-F6EECF244321}">
                <p14:modId xmlns:p14="http://schemas.microsoft.com/office/powerpoint/2010/main" val="2174413136"/>
              </p:ext>
            </p:extLst>
          </p:nvPr>
        </p:nvGraphicFramePr>
        <p:xfrm>
          <a:off x="332184" y="3026535"/>
          <a:ext cx="8479632" cy="3399462"/>
        </p:xfrm>
        <a:graphic>
          <a:graphicData uri="http://schemas.openxmlformats.org/drawingml/2006/table">
            <a:tbl>
              <a:tblPr firstRow="1" firstCol="1" bandRow="1">
                <a:tableStyleId>{073A0DAA-6AF3-43AB-8588-CEC1D06C72B9}</a:tableStyleId>
              </a:tblPr>
              <a:tblGrid>
                <a:gridCol w="1536310">
                  <a:extLst>
                    <a:ext uri="{9D8B030D-6E8A-4147-A177-3AD203B41FA5}">
                      <a16:colId xmlns:a16="http://schemas.microsoft.com/office/drawing/2014/main" val="3512874491"/>
                    </a:ext>
                  </a:extLst>
                </a:gridCol>
                <a:gridCol w="2488190">
                  <a:extLst>
                    <a:ext uri="{9D8B030D-6E8A-4147-A177-3AD203B41FA5}">
                      <a16:colId xmlns:a16="http://schemas.microsoft.com/office/drawing/2014/main" val="1229952949"/>
                    </a:ext>
                  </a:extLst>
                </a:gridCol>
                <a:gridCol w="2226319">
                  <a:extLst>
                    <a:ext uri="{9D8B030D-6E8A-4147-A177-3AD203B41FA5}">
                      <a16:colId xmlns:a16="http://schemas.microsoft.com/office/drawing/2014/main" val="3078010099"/>
                    </a:ext>
                  </a:extLst>
                </a:gridCol>
                <a:gridCol w="2228813">
                  <a:extLst>
                    <a:ext uri="{9D8B030D-6E8A-4147-A177-3AD203B41FA5}">
                      <a16:colId xmlns:a16="http://schemas.microsoft.com/office/drawing/2014/main" val="4047961928"/>
                    </a:ext>
                  </a:extLst>
                </a:gridCol>
              </a:tblGrid>
              <a:tr h="530886">
                <a:tc>
                  <a:txBody>
                    <a:bodyPr/>
                    <a:lstStyle/>
                    <a:p>
                      <a:pPr marL="0" marR="0" algn="ctr">
                        <a:spcBef>
                          <a:spcPts val="0"/>
                        </a:spcBef>
                        <a:spcAft>
                          <a:spcPts val="0"/>
                        </a:spcAft>
                      </a:pPr>
                      <a:r>
                        <a:rPr lang="en-US" sz="1200" dirty="0">
                          <a:effectLst/>
                        </a:rPr>
                        <a:t>Country </a:t>
                      </a:r>
                      <a:endParaRPr lang="en-US" sz="1200" dirty="0">
                        <a:effectLst/>
                        <a:latin typeface="Georgia" panose="02040502050405020303" pitchFamily="18" charset="0"/>
                      </a:endParaRPr>
                    </a:p>
                  </a:txBody>
                  <a:tcPr marL="73025" marR="73025" anchor="ctr">
                    <a:solidFill>
                      <a:schemeClr val="accent1"/>
                    </a:solidFill>
                  </a:tcPr>
                </a:tc>
                <a:tc>
                  <a:txBody>
                    <a:bodyPr/>
                    <a:lstStyle/>
                    <a:p>
                      <a:pPr marL="0" marR="0" algn="ctr">
                        <a:spcBef>
                          <a:spcPts val="0"/>
                        </a:spcBef>
                        <a:spcAft>
                          <a:spcPts val="0"/>
                        </a:spcAft>
                      </a:pPr>
                      <a:r>
                        <a:rPr lang="en-US" sz="1200" dirty="0">
                          <a:effectLst/>
                        </a:rPr>
                        <a:t>Solar Power Potential (MW)</a:t>
                      </a:r>
                      <a:endParaRPr lang="en-US" sz="1200" dirty="0">
                        <a:effectLst/>
                        <a:latin typeface="Georgia" panose="02040502050405020303" pitchFamily="18" charset="0"/>
                      </a:endParaRPr>
                    </a:p>
                  </a:txBody>
                  <a:tcPr marL="73025" marR="73025" anchor="ctr">
                    <a:solidFill>
                      <a:schemeClr val="accent1"/>
                    </a:solidFill>
                  </a:tcPr>
                </a:tc>
                <a:tc>
                  <a:txBody>
                    <a:bodyPr/>
                    <a:lstStyle/>
                    <a:p>
                      <a:pPr marL="0" marR="0" algn="ctr">
                        <a:spcBef>
                          <a:spcPts val="0"/>
                        </a:spcBef>
                        <a:spcAft>
                          <a:spcPts val="0"/>
                        </a:spcAft>
                      </a:pPr>
                      <a:r>
                        <a:rPr lang="en-US" sz="1200" dirty="0">
                          <a:effectLst/>
                        </a:rPr>
                        <a:t>Hydro Power Potential (MW)</a:t>
                      </a:r>
                      <a:endParaRPr lang="en-US" sz="1200" dirty="0">
                        <a:effectLst/>
                        <a:latin typeface="Georgia" panose="02040502050405020303" pitchFamily="18" charset="0"/>
                      </a:endParaRPr>
                    </a:p>
                  </a:txBody>
                  <a:tcPr marL="73025" marR="73025" anchor="ctr">
                    <a:solidFill>
                      <a:schemeClr val="accent1"/>
                    </a:solidFill>
                  </a:tcPr>
                </a:tc>
                <a:tc>
                  <a:txBody>
                    <a:bodyPr/>
                    <a:lstStyle/>
                    <a:p>
                      <a:pPr marL="0" marR="0" algn="ctr">
                        <a:spcBef>
                          <a:spcPts val="0"/>
                        </a:spcBef>
                        <a:spcAft>
                          <a:spcPts val="0"/>
                        </a:spcAft>
                      </a:pPr>
                      <a:r>
                        <a:rPr lang="en-US" sz="1200" dirty="0">
                          <a:effectLst/>
                        </a:rPr>
                        <a:t>Wind Power Potential (MW)</a:t>
                      </a:r>
                      <a:endParaRPr lang="en-US" sz="1200" dirty="0">
                        <a:effectLst/>
                        <a:latin typeface="Georgia" panose="02040502050405020303" pitchFamily="18" charset="0"/>
                      </a:endParaRPr>
                    </a:p>
                  </a:txBody>
                  <a:tcPr marL="73025" marR="73025" anchor="ctr">
                    <a:solidFill>
                      <a:schemeClr val="accent1"/>
                    </a:solidFill>
                  </a:tcPr>
                </a:tc>
                <a:extLst>
                  <a:ext uri="{0D108BD9-81ED-4DB2-BD59-A6C34878D82A}">
                    <a16:rowId xmlns:a16="http://schemas.microsoft.com/office/drawing/2014/main" val="4046081990"/>
                  </a:ext>
                </a:extLst>
              </a:tr>
              <a:tr h="358572">
                <a:tc>
                  <a:txBody>
                    <a:bodyPr/>
                    <a:lstStyle/>
                    <a:p>
                      <a:pPr marL="0" marR="0">
                        <a:spcBef>
                          <a:spcPts val="0"/>
                        </a:spcBef>
                        <a:spcAft>
                          <a:spcPts val="0"/>
                        </a:spcAft>
                      </a:pPr>
                      <a:r>
                        <a:rPr lang="en-US" sz="1200" dirty="0">
                          <a:effectLst/>
                        </a:rPr>
                        <a:t>Afghanistan</a:t>
                      </a:r>
                      <a:endParaRPr lang="en-US" sz="1200" dirty="0">
                        <a:effectLst/>
                        <a:latin typeface="Georgia" panose="02040502050405020303" pitchFamily="18" charset="0"/>
                      </a:endParaRPr>
                    </a:p>
                  </a:txBody>
                  <a:tcPr marL="73025" marR="73025" anchor="ctr">
                    <a:solidFill>
                      <a:schemeClr val="accent1"/>
                    </a:solidFill>
                  </a:tcPr>
                </a:tc>
                <a:tc>
                  <a:txBody>
                    <a:bodyPr/>
                    <a:lstStyle/>
                    <a:p>
                      <a:pPr marL="0" marR="0" algn="ctr">
                        <a:spcBef>
                          <a:spcPts val="0"/>
                        </a:spcBef>
                        <a:spcAft>
                          <a:spcPts val="0"/>
                        </a:spcAft>
                      </a:pPr>
                      <a:r>
                        <a:rPr lang="en-US" sz="1200" dirty="0">
                          <a:effectLst/>
                        </a:rPr>
                        <a:t>200,000(6.5 kWh/day/m</a:t>
                      </a:r>
                      <a:r>
                        <a:rPr lang="en-US" sz="1200" baseline="30000" dirty="0">
                          <a:effectLst/>
                        </a:rPr>
                        <a:t>2)</a:t>
                      </a:r>
                      <a:endParaRPr lang="en-US" sz="1200" dirty="0">
                        <a:effectLst/>
                        <a:latin typeface="Georgia" panose="02040502050405020303" pitchFamily="18" charset="0"/>
                      </a:endParaRPr>
                    </a:p>
                  </a:txBody>
                  <a:tcPr marL="73025" marR="73025" anchor="ctr"/>
                </a:tc>
                <a:tc>
                  <a:txBody>
                    <a:bodyPr/>
                    <a:lstStyle/>
                    <a:p>
                      <a:pPr marL="0" marR="0" algn="ctr">
                        <a:spcBef>
                          <a:spcPts val="0"/>
                        </a:spcBef>
                        <a:spcAft>
                          <a:spcPts val="0"/>
                        </a:spcAft>
                      </a:pPr>
                      <a:r>
                        <a:rPr lang="en-US" sz="1200">
                          <a:effectLst/>
                        </a:rPr>
                        <a:t>25,000</a:t>
                      </a:r>
                      <a:endParaRPr lang="en-US" sz="1200">
                        <a:effectLst/>
                        <a:latin typeface="Georgia" panose="02040502050405020303" pitchFamily="18" charset="0"/>
                      </a:endParaRPr>
                    </a:p>
                  </a:txBody>
                  <a:tcPr marL="73025" marR="73025" anchor="ctr"/>
                </a:tc>
                <a:tc>
                  <a:txBody>
                    <a:bodyPr/>
                    <a:lstStyle/>
                    <a:p>
                      <a:pPr marL="0" marR="0" algn="ctr">
                        <a:spcBef>
                          <a:spcPts val="0"/>
                        </a:spcBef>
                        <a:spcAft>
                          <a:spcPts val="0"/>
                        </a:spcAft>
                      </a:pPr>
                      <a:r>
                        <a:rPr lang="en-US" sz="1200">
                          <a:effectLst/>
                        </a:rPr>
                        <a:t>158000</a:t>
                      </a:r>
                      <a:endParaRPr lang="en-US" sz="1200">
                        <a:effectLst/>
                        <a:latin typeface="Georgia" panose="02040502050405020303" pitchFamily="18" charset="0"/>
                      </a:endParaRPr>
                    </a:p>
                  </a:txBody>
                  <a:tcPr marL="73025" marR="73025" anchor="ctr"/>
                </a:tc>
                <a:extLst>
                  <a:ext uri="{0D108BD9-81ED-4DB2-BD59-A6C34878D82A}">
                    <a16:rowId xmlns:a16="http://schemas.microsoft.com/office/drawing/2014/main" val="3788843324"/>
                  </a:ext>
                </a:extLst>
              </a:tr>
              <a:tr h="358572">
                <a:tc>
                  <a:txBody>
                    <a:bodyPr/>
                    <a:lstStyle/>
                    <a:p>
                      <a:pPr marL="0" marR="0">
                        <a:spcBef>
                          <a:spcPts val="0"/>
                        </a:spcBef>
                        <a:spcAft>
                          <a:spcPts val="0"/>
                        </a:spcAft>
                      </a:pPr>
                      <a:r>
                        <a:rPr lang="en-US" sz="1200" dirty="0">
                          <a:effectLst/>
                        </a:rPr>
                        <a:t>Bangladesh</a:t>
                      </a:r>
                      <a:endParaRPr lang="en-US" sz="1200" dirty="0">
                        <a:effectLst/>
                        <a:latin typeface="Georgia" panose="02040502050405020303" pitchFamily="18" charset="0"/>
                      </a:endParaRPr>
                    </a:p>
                  </a:txBody>
                  <a:tcPr marL="73025" marR="73025" anchor="ctr">
                    <a:solidFill>
                      <a:schemeClr val="accent1"/>
                    </a:solidFill>
                  </a:tcPr>
                </a:tc>
                <a:tc>
                  <a:txBody>
                    <a:bodyPr/>
                    <a:lstStyle/>
                    <a:p>
                      <a:pPr marL="0" marR="0" algn="ctr">
                        <a:spcBef>
                          <a:spcPts val="0"/>
                        </a:spcBef>
                        <a:spcAft>
                          <a:spcPts val="0"/>
                        </a:spcAft>
                      </a:pPr>
                      <a:r>
                        <a:rPr lang="en-US" sz="1200" dirty="0">
                          <a:effectLst/>
                        </a:rPr>
                        <a:t>5.0 kWh/day/m</a:t>
                      </a:r>
                      <a:r>
                        <a:rPr lang="en-US" sz="1200" baseline="30000" dirty="0">
                          <a:effectLst/>
                        </a:rPr>
                        <a:t>2</a:t>
                      </a:r>
                      <a:endParaRPr lang="en-US" sz="1200" dirty="0">
                        <a:effectLst/>
                        <a:latin typeface="Georgia" panose="02040502050405020303" pitchFamily="18" charset="0"/>
                      </a:endParaRPr>
                    </a:p>
                  </a:txBody>
                  <a:tcPr marL="73025" marR="73025" anchor="ctr"/>
                </a:tc>
                <a:tc>
                  <a:txBody>
                    <a:bodyPr/>
                    <a:lstStyle/>
                    <a:p>
                      <a:pPr marL="0" marR="0">
                        <a:spcBef>
                          <a:spcPts val="0"/>
                        </a:spcBef>
                        <a:spcAft>
                          <a:spcPts val="0"/>
                        </a:spcAft>
                      </a:pPr>
                      <a:r>
                        <a:rPr lang="en-US" sz="1200">
                          <a:effectLst/>
                        </a:rPr>
                        <a:t> </a:t>
                      </a:r>
                      <a:endParaRPr lang="en-US" sz="1200">
                        <a:effectLst/>
                        <a:latin typeface="Georgia" panose="02040502050405020303" pitchFamily="18" charset="0"/>
                      </a:endParaRPr>
                    </a:p>
                  </a:txBody>
                  <a:tcPr marL="73025" marR="73025" anchor="ctr"/>
                </a:tc>
                <a:tc>
                  <a:txBody>
                    <a:bodyPr/>
                    <a:lstStyle/>
                    <a:p>
                      <a:pPr marL="0" marR="0" algn="ctr">
                        <a:spcBef>
                          <a:spcPts val="0"/>
                        </a:spcBef>
                        <a:spcAft>
                          <a:spcPts val="0"/>
                        </a:spcAft>
                      </a:pPr>
                      <a:r>
                        <a:rPr lang="en-US" sz="1200">
                          <a:effectLst/>
                        </a:rPr>
                        <a:t> </a:t>
                      </a:r>
                      <a:endParaRPr lang="en-US" sz="1200">
                        <a:effectLst/>
                        <a:latin typeface="Georgia" panose="02040502050405020303" pitchFamily="18" charset="0"/>
                      </a:endParaRPr>
                    </a:p>
                  </a:txBody>
                  <a:tcPr marL="73025" marR="73025" anchor="ctr"/>
                </a:tc>
                <a:extLst>
                  <a:ext uri="{0D108BD9-81ED-4DB2-BD59-A6C34878D82A}">
                    <a16:rowId xmlns:a16="http://schemas.microsoft.com/office/drawing/2014/main" val="3149844747"/>
                  </a:ext>
                </a:extLst>
              </a:tr>
              <a:tr h="358572">
                <a:tc>
                  <a:txBody>
                    <a:bodyPr/>
                    <a:lstStyle/>
                    <a:p>
                      <a:pPr marL="0" marR="0">
                        <a:spcBef>
                          <a:spcPts val="0"/>
                        </a:spcBef>
                        <a:spcAft>
                          <a:spcPts val="0"/>
                        </a:spcAft>
                      </a:pPr>
                      <a:r>
                        <a:rPr lang="en-US" sz="1200" dirty="0">
                          <a:effectLst/>
                        </a:rPr>
                        <a:t>Bhutan</a:t>
                      </a:r>
                      <a:endParaRPr lang="en-US" sz="1200" dirty="0">
                        <a:effectLst/>
                        <a:latin typeface="Georgia" panose="02040502050405020303" pitchFamily="18" charset="0"/>
                      </a:endParaRPr>
                    </a:p>
                  </a:txBody>
                  <a:tcPr marL="73025" marR="73025" anchor="ctr">
                    <a:solidFill>
                      <a:schemeClr val="accent1"/>
                    </a:solidFill>
                  </a:tcPr>
                </a:tc>
                <a:tc>
                  <a:txBody>
                    <a:bodyPr/>
                    <a:lstStyle/>
                    <a:p>
                      <a:pPr marL="0" marR="0" algn="ctr">
                        <a:spcBef>
                          <a:spcPts val="0"/>
                        </a:spcBef>
                        <a:spcAft>
                          <a:spcPts val="0"/>
                        </a:spcAft>
                      </a:pPr>
                      <a:r>
                        <a:rPr lang="en-US" sz="1200" dirty="0">
                          <a:effectLst/>
                        </a:rPr>
                        <a:t>1200 (4-5.5 kWh/day/m</a:t>
                      </a:r>
                      <a:r>
                        <a:rPr lang="en-US" sz="1200" baseline="30000" dirty="0">
                          <a:effectLst/>
                        </a:rPr>
                        <a:t>2)</a:t>
                      </a:r>
                      <a:endParaRPr lang="en-US" sz="1200" dirty="0">
                        <a:effectLst/>
                        <a:latin typeface="Georgia" panose="02040502050405020303" pitchFamily="18" charset="0"/>
                      </a:endParaRPr>
                    </a:p>
                  </a:txBody>
                  <a:tcPr marL="73025" marR="73025" anchor="ctr"/>
                </a:tc>
                <a:tc>
                  <a:txBody>
                    <a:bodyPr/>
                    <a:lstStyle/>
                    <a:p>
                      <a:pPr marL="0" marR="0" algn="ctr">
                        <a:spcBef>
                          <a:spcPts val="0"/>
                        </a:spcBef>
                        <a:spcAft>
                          <a:spcPts val="0"/>
                        </a:spcAft>
                      </a:pPr>
                      <a:r>
                        <a:rPr lang="en-US" sz="1200" dirty="0">
                          <a:effectLst/>
                        </a:rPr>
                        <a:t>28,000</a:t>
                      </a:r>
                      <a:endParaRPr lang="en-US" sz="1200" dirty="0">
                        <a:effectLst/>
                        <a:latin typeface="Georgia" panose="02040502050405020303" pitchFamily="18" charset="0"/>
                      </a:endParaRPr>
                    </a:p>
                  </a:txBody>
                  <a:tcPr marL="73025" marR="73025" anchor="ctr"/>
                </a:tc>
                <a:tc>
                  <a:txBody>
                    <a:bodyPr/>
                    <a:lstStyle/>
                    <a:p>
                      <a:pPr marL="0" marR="0" algn="ctr">
                        <a:spcBef>
                          <a:spcPts val="0"/>
                        </a:spcBef>
                        <a:spcAft>
                          <a:spcPts val="0"/>
                        </a:spcAft>
                      </a:pPr>
                      <a:r>
                        <a:rPr lang="en-US" sz="1200">
                          <a:effectLst/>
                        </a:rPr>
                        <a:t>761</a:t>
                      </a:r>
                      <a:endParaRPr lang="en-US" sz="1200">
                        <a:effectLst/>
                        <a:latin typeface="Georgia" panose="02040502050405020303" pitchFamily="18" charset="0"/>
                      </a:endParaRPr>
                    </a:p>
                  </a:txBody>
                  <a:tcPr marL="73025" marR="73025" anchor="ctr"/>
                </a:tc>
                <a:extLst>
                  <a:ext uri="{0D108BD9-81ED-4DB2-BD59-A6C34878D82A}">
                    <a16:rowId xmlns:a16="http://schemas.microsoft.com/office/drawing/2014/main" val="4282897213"/>
                  </a:ext>
                </a:extLst>
              </a:tr>
              <a:tr h="358572">
                <a:tc>
                  <a:txBody>
                    <a:bodyPr/>
                    <a:lstStyle/>
                    <a:p>
                      <a:pPr marL="0" marR="0">
                        <a:spcBef>
                          <a:spcPts val="0"/>
                        </a:spcBef>
                        <a:spcAft>
                          <a:spcPts val="0"/>
                        </a:spcAft>
                      </a:pPr>
                      <a:r>
                        <a:rPr lang="en-US" sz="1200" dirty="0">
                          <a:effectLst/>
                        </a:rPr>
                        <a:t>India</a:t>
                      </a:r>
                      <a:endParaRPr lang="en-US" sz="1200" dirty="0">
                        <a:effectLst/>
                        <a:latin typeface="Georgia" panose="02040502050405020303" pitchFamily="18" charset="0"/>
                      </a:endParaRPr>
                    </a:p>
                  </a:txBody>
                  <a:tcPr marL="73025" marR="73025" anchor="ctr">
                    <a:solidFill>
                      <a:schemeClr val="accent1"/>
                    </a:solidFill>
                  </a:tcPr>
                </a:tc>
                <a:tc>
                  <a:txBody>
                    <a:bodyPr/>
                    <a:lstStyle/>
                    <a:p>
                      <a:pPr marL="0" marR="0" algn="ctr">
                        <a:spcBef>
                          <a:spcPts val="0"/>
                        </a:spcBef>
                        <a:spcAft>
                          <a:spcPts val="0"/>
                        </a:spcAft>
                      </a:pPr>
                      <a:r>
                        <a:rPr lang="en-US" sz="1200">
                          <a:effectLst/>
                        </a:rPr>
                        <a:t>5.0 kWh/day/m</a:t>
                      </a:r>
                      <a:r>
                        <a:rPr lang="en-US" sz="1200" baseline="30000">
                          <a:effectLst/>
                        </a:rPr>
                        <a:t>2</a:t>
                      </a:r>
                      <a:endParaRPr lang="en-US" sz="1200">
                        <a:effectLst/>
                        <a:latin typeface="Georgia" panose="02040502050405020303" pitchFamily="18" charset="0"/>
                      </a:endParaRPr>
                    </a:p>
                  </a:txBody>
                  <a:tcPr marL="73025" marR="73025" anchor="ctr"/>
                </a:tc>
                <a:tc>
                  <a:txBody>
                    <a:bodyPr/>
                    <a:lstStyle/>
                    <a:p>
                      <a:pPr marL="0" marR="0" algn="ctr">
                        <a:spcBef>
                          <a:spcPts val="0"/>
                        </a:spcBef>
                        <a:spcAft>
                          <a:spcPts val="0"/>
                        </a:spcAft>
                      </a:pPr>
                      <a:r>
                        <a:rPr lang="en-US" sz="1200" dirty="0">
                          <a:effectLst/>
                        </a:rPr>
                        <a:t>150,000</a:t>
                      </a:r>
                      <a:endParaRPr lang="en-US" sz="1200" dirty="0">
                        <a:effectLst/>
                        <a:latin typeface="Georgia" panose="02040502050405020303" pitchFamily="18" charset="0"/>
                      </a:endParaRPr>
                    </a:p>
                  </a:txBody>
                  <a:tcPr marL="73025" marR="73025" anchor="ctr"/>
                </a:tc>
                <a:tc>
                  <a:txBody>
                    <a:bodyPr/>
                    <a:lstStyle/>
                    <a:p>
                      <a:pPr marL="0" marR="0" algn="ctr">
                        <a:spcBef>
                          <a:spcPts val="0"/>
                        </a:spcBef>
                        <a:spcAft>
                          <a:spcPts val="0"/>
                        </a:spcAft>
                      </a:pPr>
                      <a:r>
                        <a:rPr lang="en-US" sz="1200">
                          <a:effectLst/>
                        </a:rPr>
                        <a:t>102778</a:t>
                      </a:r>
                      <a:endParaRPr lang="en-US" sz="1200">
                        <a:effectLst/>
                        <a:latin typeface="Georgia" panose="02040502050405020303" pitchFamily="18" charset="0"/>
                      </a:endParaRPr>
                    </a:p>
                  </a:txBody>
                  <a:tcPr marL="73025" marR="73025" anchor="ctr"/>
                </a:tc>
                <a:extLst>
                  <a:ext uri="{0D108BD9-81ED-4DB2-BD59-A6C34878D82A}">
                    <a16:rowId xmlns:a16="http://schemas.microsoft.com/office/drawing/2014/main" val="3747806951"/>
                  </a:ext>
                </a:extLst>
              </a:tr>
              <a:tr h="358572">
                <a:tc>
                  <a:txBody>
                    <a:bodyPr/>
                    <a:lstStyle/>
                    <a:p>
                      <a:pPr marL="0" marR="0">
                        <a:spcBef>
                          <a:spcPts val="0"/>
                        </a:spcBef>
                        <a:spcAft>
                          <a:spcPts val="0"/>
                        </a:spcAft>
                      </a:pPr>
                      <a:r>
                        <a:rPr lang="en-US" sz="1200" dirty="0">
                          <a:effectLst/>
                        </a:rPr>
                        <a:t>Maldives</a:t>
                      </a:r>
                      <a:endParaRPr lang="en-US" sz="1200" dirty="0">
                        <a:effectLst/>
                        <a:latin typeface="Georgia" panose="02040502050405020303" pitchFamily="18" charset="0"/>
                      </a:endParaRPr>
                    </a:p>
                  </a:txBody>
                  <a:tcPr marL="73025" marR="73025" anchor="ctr">
                    <a:solidFill>
                      <a:schemeClr val="accent1"/>
                    </a:solidFill>
                  </a:tcPr>
                </a:tc>
                <a:tc>
                  <a:txBody>
                    <a:bodyPr/>
                    <a:lstStyle/>
                    <a:p>
                      <a:pPr marL="0" marR="0" algn="ctr">
                        <a:spcBef>
                          <a:spcPts val="0"/>
                        </a:spcBef>
                        <a:spcAft>
                          <a:spcPts val="0"/>
                        </a:spcAft>
                      </a:pPr>
                      <a:r>
                        <a:rPr lang="en-US" sz="1200">
                          <a:effectLst/>
                        </a:rPr>
                        <a:t>5.0 kWh/day/m</a:t>
                      </a:r>
                      <a:r>
                        <a:rPr lang="en-US" sz="1200" baseline="30000">
                          <a:effectLst/>
                        </a:rPr>
                        <a:t>2</a:t>
                      </a:r>
                      <a:endParaRPr lang="en-US" sz="1200">
                        <a:effectLst/>
                        <a:latin typeface="Georgia" panose="02040502050405020303" pitchFamily="18" charset="0"/>
                      </a:endParaRPr>
                    </a:p>
                  </a:txBody>
                  <a:tcPr marL="73025" marR="73025" anchor="ctr"/>
                </a:tc>
                <a:tc>
                  <a:txBody>
                    <a:bodyPr/>
                    <a:lstStyle/>
                    <a:p>
                      <a:pPr marL="0" marR="0" algn="ctr">
                        <a:spcBef>
                          <a:spcPts val="0"/>
                        </a:spcBef>
                        <a:spcAft>
                          <a:spcPts val="0"/>
                        </a:spcAft>
                      </a:pPr>
                      <a:r>
                        <a:rPr lang="en-US" sz="1200" dirty="0">
                          <a:effectLst/>
                        </a:rPr>
                        <a:t>-</a:t>
                      </a:r>
                      <a:endParaRPr lang="en-US" sz="1200" dirty="0">
                        <a:effectLst/>
                        <a:latin typeface="Georgia" panose="02040502050405020303" pitchFamily="18" charset="0"/>
                      </a:endParaRPr>
                    </a:p>
                  </a:txBody>
                  <a:tcPr marL="73025" marR="73025" anchor="ctr"/>
                </a:tc>
                <a:tc>
                  <a:txBody>
                    <a:bodyPr/>
                    <a:lstStyle/>
                    <a:p>
                      <a:pPr marL="0" marR="0" algn="ctr">
                        <a:spcBef>
                          <a:spcPts val="0"/>
                        </a:spcBef>
                        <a:spcAft>
                          <a:spcPts val="0"/>
                        </a:spcAft>
                      </a:pPr>
                      <a:r>
                        <a:rPr lang="en-US" sz="1200" dirty="0">
                          <a:effectLst/>
                        </a:rPr>
                        <a:t>0.08 kW/m</a:t>
                      </a:r>
                      <a:r>
                        <a:rPr lang="en-US" sz="1200" baseline="30000" dirty="0">
                          <a:effectLst/>
                        </a:rPr>
                        <a:t>2 </a:t>
                      </a:r>
                      <a:r>
                        <a:rPr lang="en-US" sz="1200" dirty="0">
                          <a:effectLst/>
                        </a:rPr>
                        <a:t>to 0.16 kW/m</a:t>
                      </a:r>
                      <a:r>
                        <a:rPr lang="en-US" sz="1200" baseline="30000" dirty="0">
                          <a:effectLst/>
                        </a:rPr>
                        <a:t>2</a:t>
                      </a:r>
                      <a:endParaRPr lang="en-US" sz="1200" dirty="0">
                        <a:effectLst/>
                        <a:latin typeface="Georgia" panose="02040502050405020303" pitchFamily="18" charset="0"/>
                      </a:endParaRPr>
                    </a:p>
                  </a:txBody>
                  <a:tcPr marL="73025" marR="73025" anchor="ctr"/>
                </a:tc>
                <a:extLst>
                  <a:ext uri="{0D108BD9-81ED-4DB2-BD59-A6C34878D82A}">
                    <a16:rowId xmlns:a16="http://schemas.microsoft.com/office/drawing/2014/main" val="2379587679"/>
                  </a:ext>
                </a:extLst>
              </a:tr>
              <a:tr h="358572">
                <a:tc>
                  <a:txBody>
                    <a:bodyPr/>
                    <a:lstStyle/>
                    <a:p>
                      <a:pPr marL="0" marR="0">
                        <a:spcBef>
                          <a:spcPts val="0"/>
                        </a:spcBef>
                        <a:spcAft>
                          <a:spcPts val="0"/>
                        </a:spcAft>
                      </a:pPr>
                      <a:r>
                        <a:rPr lang="en-US" sz="1200" dirty="0">
                          <a:effectLst/>
                        </a:rPr>
                        <a:t>Nepal</a:t>
                      </a:r>
                      <a:endParaRPr lang="en-US" sz="1200" dirty="0">
                        <a:effectLst/>
                        <a:latin typeface="Georgia" panose="02040502050405020303" pitchFamily="18" charset="0"/>
                      </a:endParaRPr>
                    </a:p>
                  </a:txBody>
                  <a:tcPr marL="73025" marR="73025" anchor="ctr">
                    <a:solidFill>
                      <a:schemeClr val="accent1"/>
                    </a:solidFill>
                  </a:tcPr>
                </a:tc>
                <a:tc>
                  <a:txBody>
                    <a:bodyPr/>
                    <a:lstStyle/>
                    <a:p>
                      <a:pPr marL="0" marR="0" algn="ctr">
                        <a:spcBef>
                          <a:spcPts val="0"/>
                        </a:spcBef>
                        <a:spcAft>
                          <a:spcPts val="0"/>
                        </a:spcAft>
                      </a:pPr>
                      <a:r>
                        <a:rPr lang="en-US" sz="1200">
                          <a:effectLst/>
                        </a:rPr>
                        <a:t>4.66 kWh/day/m</a:t>
                      </a:r>
                      <a:r>
                        <a:rPr lang="en-US" sz="1200" baseline="30000">
                          <a:effectLst/>
                        </a:rPr>
                        <a:t>2</a:t>
                      </a:r>
                      <a:endParaRPr lang="en-US" sz="1200">
                        <a:effectLst/>
                        <a:latin typeface="Georgia" panose="02040502050405020303" pitchFamily="18" charset="0"/>
                      </a:endParaRPr>
                    </a:p>
                  </a:txBody>
                  <a:tcPr marL="73025" marR="73025" anchor="ctr"/>
                </a:tc>
                <a:tc>
                  <a:txBody>
                    <a:bodyPr/>
                    <a:lstStyle/>
                    <a:p>
                      <a:pPr marL="0" marR="0" algn="ctr">
                        <a:spcBef>
                          <a:spcPts val="0"/>
                        </a:spcBef>
                        <a:spcAft>
                          <a:spcPts val="0"/>
                        </a:spcAft>
                      </a:pPr>
                      <a:r>
                        <a:rPr lang="en-US" sz="1200">
                          <a:effectLst/>
                        </a:rPr>
                        <a:t>45,000</a:t>
                      </a:r>
                      <a:endParaRPr lang="en-US" sz="1200">
                        <a:effectLst/>
                        <a:latin typeface="Georgia" panose="02040502050405020303" pitchFamily="18" charset="0"/>
                      </a:endParaRPr>
                    </a:p>
                  </a:txBody>
                  <a:tcPr marL="73025" marR="73025" anchor="ctr"/>
                </a:tc>
                <a:tc>
                  <a:txBody>
                    <a:bodyPr/>
                    <a:lstStyle/>
                    <a:p>
                      <a:pPr marL="0" marR="0" algn="ctr">
                        <a:spcBef>
                          <a:spcPts val="0"/>
                        </a:spcBef>
                        <a:spcAft>
                          <a:spcPts val="0"/>
                        </a:spcAft>
                      </a:pPr>
                      <a:r>
                        <a:rPr lang="en-US" sz="1200" dirty="0">
                          <a:effectLst/>
                        </a:rPr>
                        <a:t>3.387 MWh/m</a:t>
                      </a:r>
                      <a:r>
                        <a:rPr lang="en-US" sz="1200" baseline="30000" dirty="0">
                          <a:effectLst/>
                        </a:rPr>
                        <a:t>2</a:t>
                      </a:r>
                      <a:endParaRPr lang="en-US" sz="1200" dirty="0">
                        <a:effectLst/>
                        <a:latin typeface="Georgia" panose="02040502050405020303" pitchFamily="18" charset="0"/>
                      </a:endParaRPr>
                    </a:p>
                  </a:txBody>
                  <a:tcPr marL="73025" marR="73025" anchor="ctr"/>
                </a:tc>
                <a:extLst>
                  <a:ext uri="{0D108BD9-81ED-4DB2-BD59-A6C34878D82A}">
                    <a16:rowId xmlns:a16="http://schemas.microsoft.com/office/drawing/2014/main" val="3506903286"/>
                  </a:ext>
                </a:extLst>
              </a:tr>
              <a:tr h="358572">
                <a:tc>
                  <a:txBody>
                    <a:bodyPr/>
                    <a:lstStyle/>
                    <a:p>
                      <a:pPr marL="0" marR="0">
                        <a:spcBef>
                          <a:spcPts val="0"/>
                        </a:spcBef>
                        <a:spcAft>
                          <a:spcPts val="0"/>
                        </a:spcAft>
                      </a:pPr>
                      <a:r>
                        <a:rPr lang="en-US" sz="1200" dirty="0">
                          <a:effectLst/>
                        </a:rPr>
                        <a:t>Pakistan</a:t>
                      </a:r>
                      <a:endParaRPr lang="en-US" sz="1200" dirty="0">
                        <a:effectLst/>
                        <a:latin typeface="Georgia" panose="02040502050405020303" pitchFamily="18" charset="0"/>
                      </a:endParaRPr>
                    </a:p>
                  </a:txBody>
                  <a:tcPr marL="73025" marR="73025" anchor="ctr">
                    <a:solidFill>
                      <a:schemeClr val="accent1"/>
                    </a:solidFill>
                  </a:tcPr>
                </a:tc>
                <a:tc>
                  <a:txBody>
                    <a:bodyPr/>
                    <a:lstStyle/>
                    <a:p>
                      <a:pPr marL="0" marR="0" algn="ctr">
                        <a:spcBef>
                          <a:spcPts val="0"/>
                        </a:spcBef>
                        <a:spcAft>
                          <a:spcPts val="0"/>
                        </a:spcAft>
                      </a:pPr>
                      <a:r>
                        <a:rPr lang="en-US" sz="1200">
                          <a:effectLst/>
                        </a:rPr>
                        <a:t>2,900,000</a:t>
                      </a:r>
                      <a:endParaRPr lang="en-US" sz="1200">
                        <a:effectLst/>
                        <a:latin typeface="Georgia" panose="02040502050405020303" pitchFamily="18" charset="0"/>
                      </a:endParaRPr>
                    </a:p>
                  </a:txBody>
                  <a:tcPr marL="73025" marR="73025" anchor="ctr"/>
                </a:tc>
                <a:tc>
                  <a:txBody>
                    <a:bodyPr/>
                    <a:lstStyle/>
                    <a:p>
                      <a:pPr marL="0" marR="0" algn="ctr">
                        <a:spcBef>
                          <a:spcPts val="0"/>
                        </a:spcBef>
                        <a:spcAft>
                          <a:spcPts val="0"/>
                        </a:spcAft>
                      </a:pPr>
                      <a:r>
                        <a:rPr lang="en-US" sz="1200">
                          <a:effectLst/>
                        </a:rPr>
                        <a:t>59,000</a:t>
                      </a:r>
                      <a:endParaRPr lang="en-US" sz="1200">
                        <a:effectLst/>
                        <a:latin typeface="Georgia" panose="02040502050405020303" pitchFamily="18" charset="0"/>
                      </a:endParaRPr>
                    </a:p>
                  </a:txBody>
                  <a:tcPr marL="73025" marR="73025" anchor="ctr"/>
                </a:tc>
                <a:tc>
                  <a:txBody>
                    <a:bodyPr/>
                    <a:lstStyle/>
                    <a:p>
                      <a:pPr marL="0" marR="0" algn="ctr">
                        <a:spcBef>
                          <a:spcPts val="0"/>
                        </a:spcBef>
                        <a:spcAft>
                          <a:spcPts val="0"/>
                        </a:spcAft>
                      </a:pPr>
                      <a:r>
                        <a:rPr lang="en-US" sz="1200" dirty="0">
                          <a:effectLst/>
                        </a:rPr>
                        <a:t>131,800</a:t>
                      </a:r>
                      <a:endParaRPr lang="en-US" sz="1200" dirty="0">
                        <a:effectLst/>
                        <a:latin typeface="Georgia" panose="02040502050405020303" pitchFamily="18" charset="0"/>
                      </a:endParaRPr>
                    </a:p>
                  </a:txBody>
                  <a:tcPr marL="73025" marR="73025" anchor="ctr"/>
                </a:tc>
                <a:extLst>
                  <a:ext uri="{0D108BD9-81ED-4DB2-BD59-A6C34878D82A}">
                    <a16:rowId xmlns:a16="http://schemas.microsoft.com/office/drawing/2014/main" val="1690412432"/>
                  </a:ext>
                </a:extLst>
              </a:tr>
              <a:tr h="358572">
                <a:tc>
                  <a:txBody>
                    <a:bodyPr/>
                    <a:lstStyle/>
                    <a:p>
                      <a:pPr marL="0" marR="0">
                        <a:spcBef>
                          <a:spcPts val="0"/>
                        </a:spcBef>
                        <a:spcAft>
                          <a:spcPts val="0"/>
                        </a:spcAft>
                      </a:pPr>
                      <a:r>
                        <a:rPr lang="en-US" sz="1200" dirty="0">
                          <a:effectLst/>
                        </a:rPr>
                        <a:t>Sri Lanka</a:t>
                      </a:r>
                      <a:endParaRPr lang="en-US" sz="1200" dirty="0">
                        <a:effectLst/>
                        <a:latin typeface="Georgia" panose="02040502050405020303" pitchFamily="18" charset="0"/>
                      </a:endParaRPr>
                    </a:p>
                  </a:txBody>
                  <a:tcPr marL="73025" marR="73025" anchor="ctr">
                    <a:solidFill>
                      <a:schemeClr val="accent1"/>
                    </a:solidFill>
                  </a:tcPr>
                </a:tc>
                <a:tc>
                  <a:txBody>
                    <a:bodyPr/>
                    <a:lstStyle/>
                    <a:p>
                      <a:pPr marL="0" marR="0" algn="ctr">
                        <a:spcBef>
                          <a:spcPts val="0"/>
                        </a:spcBef>
                        <a:spcAft>
                          <a:spcPts val="0"/>
                        </a:spcAft>
                      </a:pPr>
                      <a:r>
                        <a:rPr lang="en-US" sz="1200">
                          <a:effectLst/>
                        </a:rPr>
                        <a:t>5 kWh/day/m</a:t>
                      </a:r>
                      <a:r>
                        <a:rPr lang="en-US" sz="1200" baseline="30000">
                          <a:effectLst/>
                        </a:rPr>
                        <a:t>2</a:t>
                      </a:r>
                      <a:endParaRPr lang="en-US" sz="1200">
                        <a:effectLst/>
                        <a:latin typeface="Georgia" panose="02040502050405020303" pitchFamily="18" charset="0"/>
                      </a:endParaRPr>
                    </a:p>
                  </a:txBody>
                  <a:tcPr marL="73025" marR="73025" anchor="ctr"/>
                </a:tc>
                <a:tc>
                  <a:txBody>
                    <a:bodyPr/>
                    <a:lstStyle/>
                    <a:p>
                      <a:pPr marL="0" marR="0" algn="ctr">
                        <a:spcBef>
                          <a:spcPts val="0"/>
                        </a:spcBef>
                        <a:spcAft>
                          <a:spcPts val="0"/>
                        </a:spcAft>
                      </a:pPr>
                      <a:r>
                        <a:rPr lang="en-US" sz="1200">
                          <a:effectLst/>
                        </a:rPr>
                        <a:t>2,000</a:t>
                      </a:r>
                      <a:endParaRPr lang="en-US" sz="1200">
                        <a:effectLst/>
                        <a:latin typeface="Georgia" panose="02040502050405020303" pitchFamily="18" charset="0"/>
                      </a:endParaRPr>
                    </a:p>
                  </a:txBody>
                  <a:tcPr marL="73025" marR="73025" anchor="ctr"/>
                </a:tc>
                <a:tc>
                  <a:txBody>
                    <a:bodyPr/>
                    <a:lstStyle/>
                    <a:p>
                      <a:pPr marL="0" marR="0" algn="ctr">
                        <a:spcBef>
                          <a:spcPts val="0"/>
                        </a:spcBef>
                        <a:spcAft>
                          <a:spcPts val="0"/>
                        </a:spcAft>
                      </a:pPr>
                      <a:r>
                        <a:rPr lang="en-US" sz="1200" dirty="0">
                          <a:effectLst/>
                        </a:rPr>
                        <a:t>24000</a:t>
                      </a:r>
                      <a:endParaRPr lang="en-US" sz="1200" dirty="0">
                        <a:effectLst/>
                        <a:latin typeface="Georgia" panose="02040502050405020303" pitchFamily="18" charset="0"/>
                      </a:endParaRPr>
                    </a:p>
                  </a:txBody>
                  <a:tcPr marL="73025" marR="73025" anchor="ctr"/>
                </a:tc>
                <a:extLst>
                  <a:ext uri="{0D108BD9-81ED-4DB2-BD59-A6C34878D82A}">
                    <a16:rowId xmlns:a16="http://schemas.microsoft.com/office/drawing/2014/main" val="795090401"/>
                  </a:ext>
                </a:extLst>
              </a:tr>
            </a:tbl>
          </a:graphicData>
        </a:graphic>
      </p:graphicFrame>
    </p:spTree>
    <p:extLst>
      <p:ext uri="{BB962C8B-B14F-4D97-AF65-F5344CB8AC3E}">
        <p14:creationId xmlns:p14="http://schemas.microsoft.com/office/powerpoint/2010/main" val="8283488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2185" y="432001"/>
            <a:ext cx="8479631" cy="622099"/>
          </a:xfrm>
        </p:spPr>
        <p:txBody>
          <a:bodyPr>
            <a:normAutofit fontScale="90000"/>
          </a:bodyPr>
          <a:lstStyle/>
          <a:p>
            <a:r>
              <a:rPr lang="en-US" sz="3600" dirty="0"/>
              <a:t>The Current Status (1/3) </a:t>
            </a:r>
            <a:br>
              <a:rPr lang="en-US" b="1" i="1" dirty="0"/>
            </a:br>
            <a:endParaRPr lang="en-US" dirty="0"/>
          </a:p>
        </p:txBody>
      </p:sp>
      <p:sp>
        <p:nvSpPr>
          <p:cNvPr id="5" name="Rectangle 4"/>
          <p:cNvSpPr/>
          <p:nvPr/>
        </p:nvSpPr>
        <p:spPr>
          <a:xfrm>
            <a:off x="332185" y="949091"/>
            <a:ext cx="8479632" cy="1384995"/>
          </a:xfrm>
          <a:prstGeom prst="rect">
            <a:avLst/>
          </a:prstGeom>
          <a:noFill/>
          <a:ln w="19050">
            <a:solidFill>
              <a:schemeClr val="tx1"/>
            </a:solidFill>
          </a:ln>
        </p:spPr>
        <p:txBody>
          <a:bodyPr wrap="square">
            <a:spAutoFit/>
          </a:bodyPr>
          <a:lstStyle/>
          <a:p>
            <a:pPr marL="285750" indent="-285750">
              <a:buFont typeface="Arial" panose="020B0604020202020204" pitchFamily="34" charset="0"/>
              <a:buChar char="•"/>
            </a:pPr>
            <a:r>
              <a:rPr lang="en-US" sz="1400" dirty="0"/>
              <a:t>Given below is a comparison between the current installed generation capacities and the peak demands in the SAARC nations. </a:t>
            </a:r>
          </a:p>
          <a:p>
            <a:pPr marL="285750" indent="-285750">
              <a:buFont typeface="Arial" panose="020B0604020202020204" pitchFamily="34" charset="0"/>
              <a:buChar char="•"/>
            </a:pPr>
            <a:r>
              <a:rPr lang="en-US" sz="1400" dirty="0"/>
              <a:t>In Afghanistan and Nepal the installed generation capacity falls short of the peak demand by a large margin.</a:t>
            </a:r>
          </a:p>
          <a:p>
            <a:pPr marL="285750" indent="-285750">
              <a:buFont typeface="Arial" panose="020B0604020202020204" pitchFamily="34" charset="0"/>
              <a:buChar char="•"/>
            </a:pPr>
            <a:r>
              <a:rPr lang="en-US" sz="1400" dirty="0"/>
              <a:t> In Pakistan and Maldives the installed generation capacity and the peak demand are almost the same.</a:t>
            </a:r>
          </a:p>
        </p:txBody>
      </p:sp>
      <p:graphicFrame>
        <p:nvGraphicFramePr>
          <p:cNvPr id="11" name="Group 148">
            <a:extLst>
              <a:ext uri="{FF2B5EF4-FFF2-40B4-BE49-F238E27FC236}">
                <a16:creationId xmlns:a16="http://schemas.microsoft.com/office/drawing/2014/main" id="{AF7C72AD-3E9C-4B6E-9E41-AF2B9994C32A}"/>
              </a:ext>
            </a:extLst>
          </p:cNvPr>
          <p:cNvGraphicFramePr>
            <a:graphicFrameLocks noGrp="1"/>
          </p:cNvGraphicFramePr>
          <p:nvPr>
            <p:custDataLst>
              <p:tags r:id="rId1"/>
            </p:custDataLst>
            <p:extLst>
              <p:ext uri="{D42A27DB-BD31-4B8C-83A1-F6EECF244321}">
                <p14:modId xmlns:p14="http://schemas.microsoft.com/office/powerpoint/2010/main" val="1127690869"/>
              </p:ext>
            </p:extLst>
          </p:nvPr>
        </p:nvGraphicFramePr>
        <p:xfrm>
          <a:off x="332184" y="2459382"/>
          <a:ext cx="8479631" cy="3421255"/>
        </p:xfrm>
        <a:graphic>
          <a:graphicData uri="http://schemas.openxmlformats.org/drawingml/2006/table">
            <a:tbl>
              <a:tblPr firstRow="1" firstCol="1" bandRow="1">
                <a:tableStyleId>{073A0DAA-6AF3-43AB-8588-CEC1D06C72B9}</a:tableStyleId>
              </a:tblPr>
              <a:tblGrid>
                <a:gridCol w="2012023">
                  <a:extLst>
                    <a:ext uri="{9D8B030D-6E8A-4147-A177-3AD203B41FA5}">
                      <a16:colId xmlns:a16="http://schemas.microsoft.com/office/drawing/2014/main" val="20000"/>
                    </a:ext>
                  </a:extLst>
                </a:gridCol>
                <a:gridCol w="3233804">
                  <a:extLst>
                    <a:ext uri="{9D8B030D-6E8A-4147-A177-3AD203B41FA5}">
                      <a16:colId xmlns:a16="http://schemas.microsoft.com/office/drawing/2014/main" val="20001"/>
                    </a:ext>
                  </a:extLst>
                </a:gridCol>
                <a:gridCol w="3233804">
                  <a:extLst>
                    <a:ext uri="{9D8B030D-6E8A-4147-A177-3AD203B41FA5}">
                      <a16:colId xmlns:a16="http://schemas.microsoft.com/office/drawing/2014/main" val="20002"/>
                    </a:ext>
                  </a:extLst>
                </a:gridCol>
              </a:tblGrid>
              <a:tr h="322455">
                <a:tc>
                  <a:txBody>
                    <a:bodyPr/>
                    <a:lstStyle/>
                    <a:p>
                      <a:pPr marL="0" marR="0" algn="ctr">
                        <a:spcBef>
                          <a:spcPts val="0"/>
                        </a:spcBef>
                        <a:spcAft>
                          <a:spcPts val="0"/>
                        </a:spcAft>
                      </a:pPr>
                      <a:r>
                        <a:rPr lang="en-US" sz="1200" dirty="0">
                          <a:effectLst/>
                        </a:rPr>
                        <a:t>Country</a:t>
                      </a:r>
                      <a:endParaRPr lang="en-US" sz="1200" dirty="0">
                        <a:solidFill>
                          <a:schemeClr val="bg1"/>
                        </a:solidFill>
                        <a:effectLst/>
                        <a:latin typeface="Georgia" panose="02040502050405020303" pitchFamily="18" charset="0"/>
                        <a:ea typeface="Georgia" panose="02040502050405020303" pitchFamily="18" charset="0"/>
                        <a:cs typeface="Times New Roman" panose="02020603050405020304" pitchFamily="18" charset="0"/>
                      </a:endParaRPr>
                    </a:p>
                  </a:txBody>
                  <a:tcPr marL="65314" marR="65314" marT="0" marB="0" anchor="ctr">
                    <a:solidFill>
                      <a:schemeClr val="accent1"/>
                    </a:solidFill>
                  </a:tcPr>
                </a:tc>
                <a:tc>
                  <a:txBody>
                    <a:bodyPr/>
                    <a:lstStyle/>
                    <a:p>
                      <a:pPr marL="0" marR="0" algn="ctr">
                        <a:spcBef>
                          <a:spcPts val="0"/>
                        </a:spcBef>
                        <a:spcAft>
                          <a:spcPts val="0"/>
                        </a:spcAft>
                      </a:pPr>
                      <a:r>
                        <a:rPr lang="en-US" sz="1200" dirty="0">
                          <a:effectLst/>
                        </a:rPr>
                        <a:t>Installed Generation Capacity (MW)</a:t>
                      </a:r>
                      <a:endParaRPr lang="en-US" sz="1200" dirty="0">
                        <a:solidFill>
                          <a:schemeClr val="bg1"/>
                        </a:solidFill>
                        <a:effectLst/>
                        <a:latin typeface="Georgia" panose="02040502050405020303" pitchFamily="18" charset="0"/>
                        <a:ea typeface="Georgia" panose="02040502050405020303" pitchFamily="18" charset="0"/>
                        <a:cs typeface="Times New Roman" panose="02020603050405020304" pitchFamily="18" charset="0"/>
                      </a:endParaRPr>
                    </a:p>
                  </a:txBody>
                  <a:tcPr marL="65314" marR="65314" marT="0" marB="0" anchor="ctr">
                    <a:solidFill>
                      <a:schemeClr val="accent1"/>
                    </a:solidFill>
                  </a:tcPr>
                </a:tc>
                <a:tc>
                  <a:txBody>
                    <a:bodyPr/>
                    <a:lstStyle/>
                    <a:p>
                      <a:pPr marL="0" marR="0" algn="ctr">
                        <a:spcBef>
                          <a:spcPts val="0"/>
                        </a:spcBef>
                        <a:spcAft>
                          <a:spcPts val="0"/>
                        </a:spcAft>
                      </a:pPr>
                      <a:r>
                        <a:rPr lang="en-US" sz="1200" dirty="0">
                          <a:effectLst/>
                        </a:rPr>
                        <a:t>Peak Demand (MW)</a:t>
                      </a:r>
                      <a:endParaRPr lang="en-US" sz="1200" dirty="0">
                        <a:solidFill>
                          <a:schemeClr val="bg1"/>
                        </a:solidFill>
                        <a:effectLst/>
                        <a:latin typeface="Georgia" panose="02040502050405020303" pitchFamily="18" charset="0"/>
                        <a:ea typeface="Georgia" panose="02040502050405020303" pitchFamily="18" charset="0"/>
                        <a:cs typeface="Times New Roman" panose="02020603050405020304" pitchFamily="18" charset="0"/>
                      </a:endParaRPr>
                    </a:p>
                  </a:txBody>
                  <a:tcPr marL="65314" marR="65314" marT="0" marB="0" anchor="ctr">
                    <a:solidFill>
                      <a:schemeClr val="accent1"/>
                    </a:solidFill>
                  </a:tcPr>
                </a:tc>
                <a:extLst>
                  <a:ext uri="{0D108BD9-81ED-4DB2-BD59-A6C34878D82A}">
                    <a16:rowId xmlns:a16="http://schemas.microsoft.com/office/drawing/2014/main" val="10000"/>
                  </a:ext>
                </a:extLst>
              </a:tr>
              <a:tr h="387350">
                <a:tc>
                  <a:txBody>
                    <a:bodyPr/>
                    <a:lstStyle/>
                    <a:p>
                      <a:pPr marL="0" marR="0" algn="ctr">
                        <a:spcBef>
                          <a:spcPts val="0"/>
                        </a:spcBef>
                        <a:spcAft>
                          <a:spcPts val="0"/>
                        </a:spcAft>
                      </a:pPr>
                      <a:r>
                        <a:rPr lang="en-US" sz="1200" dirty="0">
                          <a:effectLst/>
                        </a:rPr>
                        <a:t>Afghanistan</a:t>
                      </a:r>
                      <a:endParaRPr lang="en-US" sz="1200" dirty="0">
                        <a:solidFill>
                          <a:srgbClr val="7A1818"/>
                        </a:solidFill>
                        <a:effectLst/>
                        <a:latin typeface="Georgia" panose="02040502050405020303" pitchFamily="18" charset="0"/>
                        <a:ea typeface="Georgia" panose="02040502050405020303" pitchFamily="18" charset="0"/>
                        <a:cs typeface="Times New Roman" panose="02020603050405020304" pitchFamily="18" charset="0"/>
                      </a:endParaRPr>
                    </a:p>
                  </a:txBody>
                  <a:tcPr marL="65314" marR="65314" marT="0" marB="0" anchor="ctr">
                    <a:solidFill>
                      <a:schemeClr val="accent1"/>
                    </a:solidFill>
                  </a:tcPr>
                </a:tc>
                <a:tc>
                  <a:txBody>
                    <a:bodyPr/>
                    <a:lstStyle/>
                    <a:p>
                      <a:pPr marL="0" marR="0" algn="ctr">
                        <a:lnSpc>
                          <a:spcPct val="115000"/>
                        </a:lnSpc>
                        <a:spcBef>
                          <a:spcPts val="0"/>
                        </a:spcBef>
                        <a:spcAft>
                          <a:spcPts val="1000"/>
                        </a:spcAft>
                        <a:tabLst>
                          <a:tab pos="228600" algn="dec"/>
                        </a:tabLst>
                      </a:pPr>
                      <a:r>
                        <a:rPr lang="en-US" sz="1200" dirty="0">
                          <a:effectLst/>
                        </a:rPr>
                        <a:t>1,420</a:t>
                      </a:r>
                      <a:endParaRPr lang="en-US" sz="1200" dirty="0">
                        <a:solidFill>
                          <a:srgbClr val="7A1818"/>
                        </a:solidFill>
                        <a:effectLst/>
                        <a:latin typeface="Georgia" panose="02040502050405020303" pitchFamily="18" charset="0"/>
                        <a:ea typeface="Times New Roman" panose="02020603050405020304" pitchFamily="18" charset="0"/>
                        <a:cs typeface="Times New Roman" panose="02020603050405020304" pitchFamily="18" charset="0"/>
                      </a:endParaRPr>
                    </a:p>
                  </a:txBody>
                  <a:tcPr marL="65314" marR="65314" marT="0" marB="0" anchor="ctr"/>
                </a:tc>
                <a:tc>
                  <a:txBody>
                    <a:bodyPr/>
                    <a:lstStyle/>
                    <a:p>
                      <a:pPr marL="0" marR="0" algn="ctr">
                        <a:lnSpc>
                          <a:spcPct val="115000"/>
                        </a:lnSpc>
                        <a:spcBef>
                          <a:spcPts val="0"/>
                        </a:spcBef>
                        <a:spcAft>
                          <a:spcPts val="1000"/>
                        </a:spcAft>
                        <a:tabLst>
                          <a:tab pos="228600" algn="dec"/>
                        </a:tabLst>
                      </a:pPr>
                      <a:r>
                        <a:rPr lang="en-US" sz="1200" dirty="0">
                          <a:effectLst/>
                        </a:rPr>
                        <a:t>5,000</a:t>
                      </a:r>
                      <a:endParaRPr lang="en-US" sz="1200" dirty="0">
                        <a:solidFill>
                          <a:srgbClr val="7A1818"/>
                        </a:solidFill>
                        <a:effectLst/>
                        <a:latin typeface="Georgia" panose="02040502050405020303" pitchFamily="18" charset="0"/>
                        <a:ea typeface="Times New Roman" panose="02020603050405020304" pitchFamily="18" charset="0"/>
                        <a:cs typeface="Times New Roman" panose="02020603050405020304" pitchFamily="18" charset="0"/>
                      </a:endParaRPr>
                    </a:p>
                  </a:txBody>
                  <a:tcPr marL="65314" marR="65314" marT="0" marB="0" anchor="ctr"/>
                </a:tc>
                <a:extLst>
                  <a:ext uri="{0D108BD9-81ED-4DB2-BD59-A6C34878D82A}">
                    <a16:rowId xmlns:a16="http://schemas.microsoft.com/office/drawing/2014/main" val="10001"/>
                  </a:ext>
                </a:extLst>
              </a:tr>
              <a:tr h="387350">
                <a:tc>
                  <a:txBody>
                    <a:bodyPr/>
                    <a:lstStyle/>
                    <a:p>
                      <a:pPr marL="0" marR="0" algn="ctr">
                        <a:spcBef>
                          <a:spcPts val="0"/>
                        </a:spcBef>
                        <a:spcAft>
                          <a:spcPts val="0"/>
                        </a:spcAft>
                      </a:pPr>
                      <a:r>
                        <a:rPr lang="en-US" sz="1200" dirty="0">
                          <a:effectLst/>
                        </a:rPr>
                        <a:t>Bangladesh</a:t>
                      </a:r>
                      <a:endParaRPr lang="en-US" sz="1200" dirty="0">
                        <a:solidFill>
                          <a:srgbClr val="7A1818"/>
                        </a:solidFill>
                        <a:effectLst/>
                        <a:latin typeface="Georgia" panose="02040502050405020303" pitchFamily="18" charset="0"/>
                        <a:ea typeface="Georgia" panose="02040502050405020303" pitchFamily="18" charset="0"/>
                        <a:cs typeface="Times New Roman" panose="02020603050405020304" pitchFamily="18" charset="0"/>
                      </a:endParaRPr>
                    </a:p>
                  </a:txBody>
                  <a:tcPr marL="65314" marR="65314" marT="0" marB="0" anchor="ctr">
                    <a:solidFill>
                      <a:schemeClr val="accent1"/>
                    </a:solidFill>
                  </a:tcPr>
                </a:tc>
                <a:tc>
                  <a:txBody>
                    <a:bodyPr/>
                    <a:lstStyle/>
                    <a:p>
                      <a:pPr marL="0" marR="0" algn="ctr">
                        <a:lnSpc>
                          <a:spcPct val="115000"/>
                        </a:lnSpc>
                        <a:spcBef>
                          <a:spcPts val="0"/>
                        </a:spcBef>
                        <a:spcAft>
                          <a:spcPts val="1000"/>
                        </a:spcAft>
                        <a:tabLst>
                          <a:tab pos="228600" algn="dec"/>
                        </a:tabLst>
                      </a:pPr>
                      <a:r>
                        <a:rPr lang="en-US" sz="1200" dirty="0">
                          <a:effectLst/>
                        </a:rPr>
                        <a:t>13,846</a:t>
                      </a:r>
                      <a:endParaRPr lang="en-US" sz="1200" dirty="0">
                        <a:solidFill>
                          <a:srgbClr val="7A1818"/>
                        </a:solidFill>
                        <a:effectLst/>
                        <a:latin typeface="Georgia" panose="02040502050405020303" pitchFamily="18" charset="0"/>
                        <a:ea typeface="Times New Roman" panose="02020603050405020304" pitchFamily="18" charset="0"/>
                        <a:cs typeface="Times New Roman" panose="02020603050405020304" pitchFamily="18" charset="0"/>
                      </a:endParaRPr>
                    </a:p>
                  </a:txBody>
                  <a:tcPr marL="65314" marR="65314" marT="0" marB="0" anchor="ctr"/>
                </a:tc>
                <a:tc>
                  <a:txBody>
                    <a:bodyPr/>
                    <a:lstStyle/>
                    <a:p>
                      <a:pPr marL="0" marR="0" algn="ctr">
                        <a:lnSpc>
                          <a:spcPct val="115000"/>
                        </a:lnSpc>
                        <a:spcBef>
                          <a:spcPts val="0"/>
                        </a:spcBef>
                        <a:spcAft>
                          <a:spcPts val="1000"/>
                        </a:spcAft>
                        <a:tabLst>
                          <a:tab pos="228600" algn="dec"/>
                        </a:tabLst>
                      </a:pPr>
                      <a:r>
                        <a:rPr lang="en-US" sz="1200">
                          <a:effectLst/>
                        </a:rPr>
                        <a:t>11,637</a:t>
                      </a:r>
                      <a:endParaRPr lang="en-US" sz="1200">
                        <a:solidFill>
                          <a:srgbClr val="7A1818"/>
                        </a:solidFill>
                        <a:effectLst/>
                        <a:latin typeface="Georgia" panose="02040502050405020303" pitchFamily="18" charset="0"/>
                        <a:ea typeface="Times New Roman" panose="02020603050405020304" pitchFamily="18" charset="0"/>
                        <a:cs typeface="Times New Roman" panose="02020603050405020304" pitchFamily="18" charset="0"/>
                      </a:endParaRPr>
                    </a:p>
                  </a:txBody>
                  <a:tcPr marL="65314" marR="65314" marT="0" marB="0" anchor="ctr"/>
                </a:tc>
                <a:extLst>
                  <a:ext uri="{0D108BD9-81ED-4DB2-BD59-A6C34878D82A}">
                    <a16:rowId xmlns:a16="http://schemas.microsoft.com/office/drawing/2014/main" val="4107030438"/>
                  </a:ext>
                </a:extLst>
              </a:tr>
              <a:tr h="387350">
                <a:tc>
                  <a:txBody>
                    <a:bodyPr/>
                    <a:lstStyle/>
                    <a:p>
                      <a:pPr marL="0" marR="0" algn="ctr">
                        <a:spcBef>
                          <a:spcPts val="0"/>
                        </a:spcBef>
                        <a:spcAft>
                          <a:spcPts val="0"/>
                        </a:spcAft>
                      </a:pPr>
                      <a:r>
                        <a:rPr lang="en-US" sz="1200" dirty="0">
                          <a:effectLst/>
                        </a:rPr>
                        <a:t>Bhutan </a:t>
                      </a:r>
                      <a:endParaRPr lang="en-US" sz="1200" dirty="0">
                        <a:solidFill>
                          <a:srgbClr val="7A1818"/>
                        </a:solidFill>
                        <a:effectLst/>
                        <a:latin typeface="Georgia" panose="02040502050405020303" pitchFamily="18" charset="0"/>
                        <a:ea typeface="Georgia" panose="02040502050405020303" pitchFamily="18" charset="0"/>
                        <a:cs typeface="Times New Roman" panose="02020603050405020304" pitchFamily="18" charset="0"/>
                      </a:endParaRPr>
                    </a:p>
                  </a:txBody>
                  <a:tcPr marL="65314" marR="65314" marT="0" marB="0" anchor="ctr">
                    <a:solidFill>
                      <a:schemeClr val="accent1"/>
                    </a:solidFill>
                  </a:tcPr>
                </a:tc>
                <a:tc>
                  <a:txBody>
                    <a:bodyPr/>
                    <a:lstStyle/>
                    <a:p>
                      <a:pPr marL="0" marR="0" algn="ctr">
                        <a:lnSpc>
                          <a:spcPct val="115000"/>
                        </a:lnSpc>
                        <a:spcBef>
                          <a:spcPts val="0"/>
                        </a:spcBef>
                        <a:spcAft>
                          <a:spcPts val="1000"/>
                        </a:spcAft>
                        <a:tabLst>
                          <a:tab pos="228600" algn="dec"/>
                        </a:tabLst>
                      </a:pPr>
                      <a:r>
                        <a:rPr lang="en-US" sz="1200" dirty="0">
                          <a:effectLst/>
                        </a:rPr>
                        <a:t>1,615</a:t>
                      </a:r>
                      <a:endParaRPr lang="en-US" sz="1200" dirty="0">
                        <a:solidFill>
                          <a:srgbClr val="7A1818"/>
                        </a:solidFill>
                        <a:effectLst/>
                        <a:latin typeface="Georgia" panose="02040502050405020303" pitchFamily="18" charset="0"/>
                        <a:ea typeface="Times New Roman" panose="02020603050405020304" pitchFamily="18" charset="0"/>
                        <a:cs typeface="Times New Roman" panose="02020603050405020304" pitchFamily="18" charset="0"/>
                      </a:endParaRPr>
                    </a:p>
                  </a:txBody>
                  <a:tcPr marL="65314" marR="65314" marT="0" marB="0" anchor="ctr"/>
                </a:tc>
                <a:tc>
                  <a:txBody>
                    <a:bodyPr/>
                    <a:lstStyle/>
                    <a:p>
                      <a:pPr marL="0" marR="0" algn="ctr">
                        <a:lnSpc>
                          <a:spcPct val="115000"/>
                        </a:lnSpc>
                        <a:spcBef>
                          <a:spcPts val="0"/>
                        </a:spcBef>
                        <a:spcAft>
                          <a:spcPts val="1000"/>
                        </a:spcAft>
                        <a:tabLst>
                          <a:tab pos="228600" algn="dec"/>
                        </a:tabLst>
                      </a:pPr>
                      <a:r>
                        <a:rPr lang="en-US" sz="1200">
                          <a:effectLst/>
                        </a:rPr>
                        <a:t>335.87</a:t>
                      </a:r>
                      <a:endParaRPr lang="en-US" sz="1200">
                        <a:solidFill>
                          <a:srgbClr val="7A1818"/>
                        </a:solidFill>
                        <a:effectLst/>
                        <a:latin typeface="Georgia" panose="02040502050405020303" pitchFamily="18" charset="0"/>
                        <a:ea typeface="Times New Roman" panose="02020603050405020304" pitchFamily="18" charset="0"/>
                        <a:cs typeface="Times New Roman" panose="02020603050405020304" pitchFamily="18" charset="0"/>
                      </a:endParaRPr>
                    </a:p>
                  </a:txBody>
                  <a:tcPr marL="65314" marR="65314" marT="0" marB="0" anchor="ctr"/>
                </a:tc>
                <a:extLst>
                  <a:ext uri="{0D108BD9-81ED-4DB2-BD59-A6C34878D82A}">
                    <a16:rowId xmlns:a16="http://schemas.microsoft.com/office/drawing/2014/main" val="4082281486"/>
                  </a:ext>
                </a:extLst>
              </a:tr>
              <a:tr h="387350">
                <a:tc>
                  <a:txBody>
                    <a:bodyPr/>
                    <a:lstStyle/>
                    <a:p>
                      <a:pPr marL="0" marR="0" algn="ctr">
                        <a:spcBef>
                          <a:spcPts val="0"/>
                        </a:spcBef>
                        <a:spcAft>
                          <a:spcPts val="0"/>
                        </a:spcAft>
                      </a:pPr>
                      <a:r>
                        <a:rPr lang="en-US" sz="1200" dirty="0">
                          <a:effectLst/>
                        </a:rPr>
                        <a:t>India</a:t>
                      </a:r>
                      <a:endParaRPr lang="en-US" sz="1200" dirty="0">
                        <a:solidFill>
                          <a:srgbClr val="7A1818"/>
                        </a:solidFill>
                        <a:effectLst/>
                        <a:latin typeface="Georgia" panose="02040502050405020303" pitchFamily="18" charset="0"/>
                        <a:ea typeface="Georgia" panose="02040502050405020303" pitchFamily="18" charset="0"/>
                        <a:cs typeface="Times New Roman" panose="02020603050405020304" pitchFamily="18" charset="0"/>
                      </a:endParaRPr>
                    </a:p>
                  </a:txBody>
                  <a:tcPr marL="65314" marR="65314" marT="0" marB="0" anchor="ctr">
                    <a:solidFill>
                      <a:schemeClr val="accent1"/>
                    </a:solidFill>
                  </a:tcPr>
                </a:tc>
                <a:tc>
                  <a:txBody>
                    <a:bodyPr/>
                    <a:lstStyle/>
                    <a:p>
                      <a:pPr marL="0" marR="0" algn="ctr">
                        <a:lnSpc>
                          <a:spcPct val="115000"/>
                        </a:lnSpc>
                        <a:spcBef>
                          <a:spcPts val="0"/>
                        </a:spcBef>
                        <a:spcAft>
                          <a:spcPts val="1000"/>
                        </a:spcAft>
                        <a:tabLst>
                          <a:tab pos="228600" algn="dec"/>
                        </a:tabLst>
                      </a:pPr>
                      <a:r>
                        <a:rPr lang="en-US" sz="1200" dirty="0">
                          <a:effectLst/>
                        </a:rPr>
                        <a:t>3,30,860</a:t>
                      </a:r>
                      <a:endParaRPr lang="en-US" sz="1200" dirty="0">
                        <a:solidFill>
                          <a:srgbClr val="7A1818"/>
                        </a:solidFill>
                        <a:effectLst/>
                        <a:latin typeface="Georgia" panose="02040502050405020303" pitchFamily="18" charset="0"/>
                        <a:ea typeface="Times New Roman" panose="02020603050405020304" pitchFamily="18" charset="0"/>
                        <a:cs typeface="Times New Roman" panose="02020603050405020304" pitchFamily="18" charset="0"/>
                      </a:endParaRPr>
                    </a:p>
                  </a:txBody>
                  <a:tcPr marL="65314" marR="65314" marT="0" marB="0" anchor="ctr"/>
                </a:tc>
                <a:tc>
                  <a:txBody>
                    <a:bodyPr/>
                    <a:lstStyle/>
                    <a:p>
                      <a:pPr marL="0" marR="0" algn="ctr">
                        <a:lnSpc>
                          <a:spcPct val="115000"/>
                        </a:lnSpc>
                        <a:spcBef>
                          <a:spcPts val="0"/>
                        </a:spcBef>
                        <a:spcAft>
                          <a:spcPts val="1000"/>
                        </a:spcAft>
                        <a:tabLst>
                          <a:tab pos="228600" algn="dec"/>
                        </a:tabLst>
                      </a:pPr>
                      <a:r>
                        <a:rPr lang="en-US" sz="1200">
                          <a:effectLst/>
                        </a:rPr>
                        <a:t>1,64,000</a:t>
                      </a:r>
                      <a:endParaRPr lang="en-US" sz="1200">
                        <a:solidFill>
                          <a:srgbClr val="7A1818"/>
                        </a:solidFill>
                        <a:effectLst/>
                        <a:latin typeface="Georgia" panose="02040502050405020303" pitchFamily="18" charset="0"/>
                        <a:ea typeface="Times New Roman" panose="02020603050405020304" pitchFamily="18" charset="0"/>
                        <a:cs typeface="Times New Roman" panose="02020603050405020304" pitchFamily="18" charset="0"/>
                      </a:endParaRPr>
                    </a:p>
                  </a:txBody>
                  <a:tcPr marL="65314" marR="65314" marT="0" marB="0" anchor="ctr"/>
                </a:tc>
                <a:extLst>
                  <a:ext uri="{0D108BD9-81ED-4DB2-BD59-A6C34878D82A}">
                    <a16:rowId xmlns:a16="http://schemas.microsoft.com/office/drawing/2014/main" val="3838237198"/>
                  </a:ext>
                </a:extLst>
              </a:tr>
              <a:tr h="387350">
                <a:tc>
                  <a:txBody>
                    <a:bodyPr/>
                    <a:lstStyle/>
                    <a:p>
                      <a:pPr marL="0" marR="0" algn="ctr">
                        <a:spcBef>
                          <a:spcPts val="0"/>
                        </a:spcBef>
                        <a:spcAft>
                          <a:spcPts val="0"/>
                        </a:spcAft>
                      </a:pPr>
                      <a:r>
                        <a:rPr lang="en-US" sz="1200" dirty="0">
                          <a:effectLst/>
                        </a:rPr>
                        <a:t>Maldives</a:t>
                      </a:r>
                      <a:endParaRPr lang="en-US" sz="1200" dirty="0">
                        <a:solidFill>
                          <a:srgbClr val="7A1818"/>
                        </a:solidFill>
                        <a:effectLst/>
                        <a:latin typeface="Georgia" panose="02040502050405020303" pitchFamily="18" charset="0"/>
                        <a:ea typeface="Georgia" panose="02040502050405020303" pitchFamily="18" charset="0"/>
                        <a:cs typeface="Times New Roman" panose="02020603050405020304" pitchFamily="18" charset="0"/>
                      </a:endParaRPr>
                    </a:p>
                  </a:txBody>
                  <a:tcPr marL="65314" marR="65314" marT="0" marB="0" anchor="ctr">
                    <a:solidFill>
                      <a:schemeClr val="accent1"/>
                    </a:solidFill>
                  </a:tcPr>
                </a:tc>
                <a:tc>
                  <a:txBody>
                    <a:bodyPr/>
                    <a:lstStyle/>
                    <a:p>
                      <a:pPr marL="0" marR="0" algn="ctr">
                        <a:lnSpc>
                          <a:spcPct val="115000"/>
                        </a:lnSpc>
                        <a:spcBef>
                          <a:spcPts val="0"/>
                        </a:spcBef>
                        <a:spcAft>
                          <a:spcPts val="1000"/>
                        </a:spcAft>
                        <a:tabLst>
                          <a:tab pos="228600" algn="dec"/>
                        </a:tabLst>
                      </a:pPr>
                      <a:r>
                        <a:rPr lang="en-US" sz="1200" dirty="0">
                          <a:effectLst/>
                        </a:rPr>
                        <a:t>240</a:t>
                      </a:r>
                      <a:endParaRPr lang="en-US" sz="1200" dirty="0">
                        <a:solidFill>
                          <a:srgbClr val="7A1818"/>
                        </a:solidFill>
                        <a:effectLst/>
                        <a:latin typeface="Georgia" panose="02040502050405020303" pitchFamily="18" charset="0"/>
                        <a:ea typeface="Times New Roman" panose="02020603050405020304" pitchFamily="18" charset="0"/>
                        <a:cs typeface="Times New Roman" panose="02020603050405020304" pitchFamily="18" charset="0"/>
                      </a:endParaRPr>
                    </a:p>
                  </a:txBody>
                  <a:tcPr marL="65314" marR="65314" marT="0" marB="0" anchor="ctr"/>
                </a:tc>
                <a:tc>
                  <a:txBody>
                    <a:bodyPr/>
                    <a:lstStyle/>
                    <a:p>
                      <a:pPr marL="0" marR="0" algn="ctr">
                        <a:lnSpc>
                          <a:spcPct val="115000"/>
                        </a:lnSpc>
                        <a:spcBef>
                          <a:spcPts val="0"/>
                        </a:spcBef>
                        <a:spcAft>
                          <a:spcPts val="1000"/>
                        </a:spcAft>
                        <a:tabLst>
                          <a:tab pos="228600" algn="dec"/>
                        </a:tabLst>
                      </a:pPr>
                      <a:r>
                        <a:rPr lang="en-US" sz="1200" dirty="0">
                          <a:effectLst/>
                        </a:rPr>
                        <a:t>284</a:t>
                      </a:r>
                      <a:endParaRPr lang="en-US" sz="1200" dirty="0">
                        <a:solidFill>
                          <a:srgbClr val="7A1818"/>
                        </a:solidFill>
                        <a:effectLst/>
                        <a:latin typeface="Georgia" panose="02040502050405020303" pitchFamily="18" charset="0"/>
                        <a:ea typeface="Times New Roman" panose="02020603050405020304" pitchFamily="18" charset="0"/>
                        <a:cs typeface="Times New Roman" panose="02020603050405020304" pitchFamily="18" charset="0"/>
                      </a:endParaRPr>
                    </a:p>
                  </a:txBody>
                  <a:tcPr marL="65314" marR="65314" marT="0" marB="0" anchor="ctr"/>
                </a:tc>
                <a:extLst>
                  <a:ext uri="{0D108BD9-81ED-4DB2-BD59-A6C34878D82A}">
                    <a16:rowId xmlns:a16="http://schemas.microsoft.com/office/drawing/2014/main" val="2095326292"/>
                  </a:ext>
                </a:extLst>
              </a:tr>
              <a:tr h="387350">
                <a:tc>
                  <a:txBody>
                    <a:bodyPr/>
                    <a:lstStyle/>
                    <a:p>
                      <a:pPr marL="0" marR="0" algn="ctr">
                        <a:spcBef>
                          <a:spcPts val="0"/>
                        </a:spcBef>
                        <a:spcAft>
                          <a:spcPts val="0"/>
                        </a:spcAft>
                      </a:pPr>
                      <a:r>
                        <a:rPr lang="en-US" sz="1200" dirty="0">
                          <a:effectLst/>
                        </a:rPr>
                        <a:t>Nepal</a:t>
                      </a:r>
                      <a:endParaRPr lang="en-US" sz="1200" dirty="0">
                        <a:solidFill>
                          <a:srgbClr val="7A1818"/>
                        </a:solidFill>
                        <a:effectLst/>
                        <a:latin typeface="Georgia" panose="02040502050405020303" pitchFamily="18" charset="0"/>
                        <a:ea typeface="Georgia" panose="02040502050405020303" pitchFamily="18" charset="0"/>
                        <a:cs typeface="Times New Roman" panose="02020603050405020304" pitchFamily="18" charset="0"/>
                      </a:endParaRPr>
                    </a:p>
                  </a:txBody>
                  <a:tcPr marL="65314" marR="65314" marT="0" marB="0" anchor="ctr">
                    <a:solidFill>
                      <a:schemeClr val="accent1"/>
                    </a:solidFill>
                  </a:tcPr>
                </a:tc>
                <a:tc>
                  <a:txBody>
                    <a:bodyPr/>
                    <a:lstStyle/>
                    <a:p>
                      <a:pPr marL="0" marR="0" algn="ctr">
                        <a:lnSpc>
                          <a:spcPct val="115000"/>
                        </a:lnSpc>
                        <a:spcBef>
                          <a:spcPts val="0"/>
                        </a:spcBef>
                        <a:spcAft>
                          <a:spcPts val="1000"/>
                        </a:spcAft>
                        <a:tabLst>
                          <a:tab pos="228600" algn="dec"/>
                        </a:tabLst>
                      </a:pPr>
                      <a:r>
                        <a:rPr lang="en-US" sz="1200">
                          <a:effectLst/>
                        </a:rPr>
                        <a:t>787</a:t>
                      </a:r>
                      <a:endParaRPr lang="en-US" sz="1200">
                        <a:solidFill>
                          <a:srgbClr val="7A1818"/>
                        </a:solidFill>
                        <a:effectLst/>
                        <a:latin typeface="Georgia" panose="02040502050405020303" pitchFamily="18" charset="0"/>
                        <a:ea typeface="Times New Roman" panose="02020603050405020304" pitchFamily="18" charset="0"/>
                        <a:cs typeface="Times New Roman" panose="02020603050405020304" pitchFamily="18" charset="0"/>
                      </a:endParaRPr>
                    </a:p>
                  </a:txBody>
                  <a:tcPr marL="65314" marR="65314" marT="0" marB="0" anchor="ctr"/>
                </a:tc>
                <a:tc>
                  <a:txBody>
                    <a:bodyPr/>
                    <a:lstStyle/>
                    <a:p>
                      <a:pPr marL="0" marR="0" algn="ctr">
                        <a:lnSpc>
                          <a:spcPct val="115000"/>
                        </a:lnSpc>
                        <a:spcBef>
                          <a:spcPts val="0"/>
                        </a:spcBef>
                        <a:spcAft>
                          <a:spcPts val="1000"/>
                        </a:spcAft>
                        <a:tabLst>
                          <a:tab pos="228600" algn="dec"/>
                        </a:tabLst>
                      </a:pPr>
                      <a:r>
                        <a:rPr lang="en-US" sz="1200" dirty="0">
                          <a:effectLst/>
                        </a:rPr>
                        <a:t>1,200</a:t>
                      </a:r>
                      <a:endParaRPr lang="en-US" sz="1200" dirty="0">
                        <a:solidFill>
                          <a:srgbClr val="7A1818"/>
                        </a:solidFill>
                        <a:effectLst/>
                        <a:latin typeface="Georgia" panose="02040502050405020303" pitchFamily="18" charset="0"/>
                        <a:ea typeface="Times New Roman" panose="02020603050405020304" pitchFamily="18" charset="0"/>
                        <a:cs typeface="Times New Roman" panose="02020603050405020304" pitchFamily="18" charset="0"/>
                      </a:endParaRPr>
                    </a:p>
                  </a:txBody>
                  <a:tcPr marL="65314" marR="65314" marT="0" marB="0" anchor="ctr"/>
                </a:tc>
                <a:extLst>
                  <a:ext uri="{0D108BD9-81ED-4DB2-BD59-A6C34878D82A}">
                    <a16:rowId xmlns:a16="http://schemas.microsoft.com/office/drawing/2014/main" val="3478150240"/>
                  </a:ext>
                </a:extLst>
              </a:tr>
              <a:tr h="387350">
                <a:tc>
                  <a:txBody>
                    <a:bodyPr/>
                    <a:lstStyle/>
                    <a:p>
                      <a:pPr marL="0" marR="0" algn="ctr">
                        <a:spcBef>
                          <a:spcPts val="0"/>
                        </a:spcBef>
                        <a:spcAft>
                          <a:spcPts val="0"/>
                        </a:spcAft>
                      </a:pPr>
                      <a:r>
                        <a:rPr lang="en-US" sz="1200" dirty="0">
                          <a:effectLst/>
                        </a:rPr>
                        <a:t>Pakistan</a:t>
                      </a:r>
                      <a:endParaRPr lang="en-US" sz="1200" dirty="0">
                        <a:solidFill>
                          <a:srgbClr val="7A1818"/>
                        </a:solidFill>
                        <a:effectLst/>
                        <a:latin typeface="Georgia" panose="02040502050405020303" pitchFamily="18" charset="0"/>
                        <a:ea typeface="Georgia" panose="02040502050405020303" pitchFamily="18" charset="0"/>
                        <a:cs typeface="Times New Roman" panose="02020603050405020304" pitchFamily="18" charset="0"/>
                      </a:endParaRPr>
                    </a:p>
                  </a:txBody>
                  <a:tcPr marL="65314" marR="65314" marT="0" marB="0" anchor="ctr">
                    <a:solidFill>
                      <a:schemeClr val="accent1"/>
                    </a:solidFill>
                  </a:tcPr>
                </a:tc>
                <a:tc>
                  <a:txBody>
                    <a:bodyPr/>
                    <a:lstStyle/>
                    <a:p>
                      <a:pPr marL="0" marR="0" algn="ctr">
                        <a:lnSpc>
                          <a:spcPct val="115000"/>
                        </a:lnSpc>
                        <a:spcBef>
                          <a:spcPts val="0"/>
                        </a:spcBef>
                        <a:spcAft>
                          <a:spcPts val="1000"/>
                        </a:spcAft>
                        <a:tabLst>
                          <a:tab pos="228600" algn="dec"/>
                        </a:tabLst>
                      </a:pPr>
                      <a:r>
                        <a:rPr lang="en-US" sz="1200">
                          <a:effectLst/>
                        </a:rPr>
                        <a:t>25,374</a:t>
                      </a:r>
                      <a:endParaRPr lang="en-US" sz="1200">
                        <a:solidFill>
                          <a:srgbClr val="7A1818"/>
                        </a:solidFill>
                        <a:effectLst/>
                        <a:latin typeface="Georgia" panose="02040502050405020303" pitchFamily="18" charset="0"/>
                        <a:ea typeface="Times New Roman" panose="02020603050405020304" pitchFamily="18" charset="0"/>
                        <a:cs typeface="Times New Roman" panose="02020603050405020304" pitchFamily="18" charset="0"/>
                      </a:endParaRPr>
                    </a:p>
                  </a:txBody>
                  <a:tcPr marL="65314" marR="65314" marT="0" marB="0" anchor="ctr"/>
                </a:tc>
                <a:tc>
                  <a:txBody>
                    <a:bodyPr/>
                    <a:lstStyle/>
                    <a:p>
                      <a:pPr marL="0" marR="0" algn="ctr">
                        <a:lnSpc>
                          <a:spcPct val="115000"/>
                        </a:lnSpc>
                        <a:spcBef>
                          <a:spcPts val="0"/>
                        </a:spcBef>
                        <a:spcAft>
                          <a:spcPts val="1000"/>
                        </a:spcAft>
                        <a:tabLst>
                          <a:tab pos="228600" algn="dec"/>
                        </a:tabLst>
                      </a:pPr>
                      <a:r>
                        <a:rPr lang="en-US" sz="1200" dirty="0">
                          <a:effectLst/>
                        </a:rPr>
                        <a:t>25,713</a:t>
                      </a:r>
                      <a:endParaRPr lang="en-US" sz="1200" dirty="0">
                        <a:solidFill>
                          <a:srgbClr val="7A1818"/>
                        </a:solidFill>
                        <a:effectLst/>
                        <a:latin typeface="Georgia" panose="02040502050405020303" pitchFamily="18" charset="0"/>
                        <a:ea typeface="Times New Roman" panose="02020603050405020304" pitchFamily="18" charset="0"/>
                        <a:cs typeface="Times New Roman" panose="02020603050405020304" pitchFamily="18" charset="0"/>
                      </a:endParaRPr>
                    </a:p>
                  </a:txBody>
                  <a:tcPr marL="65314" marR="65314" marT="0" marB="0" anchor="ctr"/>
                </a:tc>
                <a:extLst>
                  <a:ext uri="{0D108BD9-81ED-4DB2-BD59-A6C34878D82A}">
                    <a16:rowId xmlns:a16="http://schemas.microsoft.com/office/drawing/2014/main" val="3281027381"/>
                  </a:ext>
                </a:extLst>
              </a:tr>
              <a:tr h="387350">
                <a:tc>
                  <a:txBody>
                    <a:bodyPr/>
                    <a:lstStyle/>
                    <a:p>
                      <a:pPr marL="0" marR="0" algn="ctr">
                        <a:spcBef>
                          <a:spcPts val="0"/>
                        </a:spcBef>
                        <a:spcAft>
                          <a:spcPts val="0"/>
                        </a:spcAft>
                      </a:pPr>
                      <a:r>
                        <a:rPr lang="en-US" sz="1200" dirty="0">
                          <a:effectLst/>
                        </a:rPr>
                        <a:t>Sri Lanka</a:t>
                      </a:r>
                      <a:endParaRPr lang="en-US" sz="1200" dirty="0">
                        <a:solidFill>
                          <a:srgbClr val="7A1818"/>
                        </a:solidFill>
                        <a:effectLst/>
                        <a:latin typeface="Georgia" panose="02040502050405020303" pitchFamily="18" charset="0"/>
                        <a:ea typeface="Georgia" panose="02040502050405020303" pitchFamily="18" charset="0"/>
                        <a:cs typeface="Times New Roman" panose="02020603050405020304" pitchFamily="18" charset="0"/>
                      </a:endParaRPr>
                    </a:p>
                  </a:txBody>
                  <a:tcPr marL="65314" marR="65314" marT="0" marB="0" anchor="ctr">
                    <a:solidFill>
                      <a:schemeClr val="accent1"/>
                    </a:solidFill>
                  </a:tcPr>
                </a:tc>
                <a:tc>
                  <a:txBody>
                    <a:bodyPr/>
                    <a:lstStyle/>
                    <a:p>
                      <a:pPr marL="0" marR="0" algn="ctr">
                        <a:lnSpc>
                          <a:spcPct val="115000"/>
                        </a:lnSpc>
                        <a:spcBef>
                          <a:spcPts val="0"/>
                        </a:spcBef>
                        <a:spcAft>
                          <a:spcPts val="1000"/>
                        </a:spcAft>
                        <a:tabLst>
                          <a:tab pos="228600" algn="dec"/>
                        </a:tabLst>
                      </a:pPr>
                      <a:r>
                        <a:rPr lang="en-US" sz="1200">
                          <a:effectLst/>
                        </a:rPr>
                        <a:t>4,084</a:t>
                      </a:r>
                      <a:endParaRPr lang="en-US" sz="1200">
                        <a:solidFill>
                          <a:srgbClr val="7A1818"/>
                        </a:solidFill>
                        <a:effectLst/>
                        <a:latin typeface="Georgia" panose="02040502050405020303" pitchFamily="18" charset="0"/>
                        <a:ea typeface="Times New Roman" panose="02020603050405020304" pitchFamily="18" charset="0"/>
                        <a:cs typeface="Times New Roman" panose="02020603050405020304" pitchFamily="18" charset="0"/>
                      </a:endParaRPr>
                    </a:p>
                  </a:txBody>
                  <a:tcPr marL="65314" marR="65314" marT="0" marB="0" anchor="ctr"/>
                </a:tc>
                <a:tc>
                  <a:txBody>
                    <a:bodyPr/>
                    <a:lstStyle/>
                    <a:p>
                      <a:pPr marL="0" marR="0" algn="ctr">
                        <a:lnSpc>
                          <a:spcPct val="115000"/>
                        </a:lnSpc>
                        <a:spcBef>
                          <a:spcPts val="0"/>
                        </a:spcBef>
                        <a:spcAft>
                          <a:spcPts val="1000"/>
                        </a:spcAft>
                        <a:tabLst>
                          <a:tab pos="228600" algn="dec"/>
                        </a:tabLst>
                      </a:pPr>
                      <a:r>
                        <a:rPr lang="en-US" sz="1200" dirty="0">
                          <a:effectLst/>
                        </a:rPr>
                        <a:t>2,523</a:t>
                      </a:r>
                      <a:endParaRPr lang="en-US" sz="1200" dirty="0">
                        <a:solidFill>
                          <a:srgbClr val="7A1818"/>
                        </a:solidFill>
                        <a:effectLst/>
                        <a:latin typeface="Georgia" panose="02040502050405020303" pitchFamily="18" charset="0"/>
                        <a:ea typeface="Times New Roman" panose="02020603050405020304" pitchFamily="18" charset="0"/>
                        <a:cs typeface="Times New Roman" panose="02020603050405020304" pitchFamily="18" charset="0"/>
                      </a:endParaRPr>
                    </a:p>
                  </a:txBody>
                  <a:tcPr marL="65314" marR="65314" marT="0" marB="0" anchor="ctr"/>
                </a:tc>
                <a:extLst>
                  <a:ext uri="{0D108BD9-81ED-4DB2-BD59-A6C34878D82A}">
                    <a16:rowId xmlns:a16="http://schemas.microsoft.com/office/drawing/2014/main" val="92076443"/>
                  </a:ext>
                </a:extLst>
              </a:tr>
            </a:tbl>
          </a:graphicData>
        </a:graphic>
      </p:graphicFrame>
    </p:spTree>
    <p:extLst>
      <p:ext uri="{BB962C8B-B14F-4D97-AF65-F5344CB8AC3E}">
        <p14:creationId xmlns:p14="http://schemas.microsoft.com/office/powerpoint/2010/main" val="17410231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2185" y="432001"/>
            <a:ext cx="8479631" cy="622099"/>
          </a:xfrm>
        </p:spPr>
        <p:txBody>
          <a:bodyPr>
            <a:normAutofit fontScale="90000"/>
          </a:bodyPr>
          <a:lstStyle/>
          <a:p>
            <a:r>
              <a:rPr lang="en-US" sz="3600" dirty="0"/>
              <a:t>The Current Status (2/3) </a:t>
            </a:r>
            <a:br>
              <a:rPr lang="en-US" b="1" i="1" dirty="0"/>
            </a:br>
            <a:endParaRPr lang="en-US" dirty="0"/>
          </a:p>
        </p:txBody>
      </p:sp>
      <p:sp>
        <p:nvSpPr>
          <p:cNvPr id="5" name="Rectangle 4"/>
          <p:cNvSpPr/>
          <p:nvPr/>
        </p:nvSpPr>
        <p:spPr>
          <a:xfrm>
            <a:off x="332184" y="897576"/>
            <a:ext cx="8335297" cy="523220"/>
          </a:xfrm>
          <a:prstGeom prst="rect">
            <a:avLst/>
          </a:prstGeom>
          <a:noFill/>
          <a:ln w="19050">
            <a:solidFill>
              <a:schemeClr val="tx1"/>
            </a:solidFill>
          </a:ln>
        </p:spPr>
        <p:txBody>
          <a:bodyPr wrap="square">
            <a:spAutoFit/>
          </a:bodyPr>
          <a:lstStyle/>
          <a:p>
            <a:pPr marL="285750" indent="-285750">
              <a:buFont typeface="Arial" panose="020B0604020202020204" pitchFamily="34" charset="0"/>
              <a:buChar char="•"/>
            </a:pPr>
            <a:r>
              <a:rPr lang="en-US" sz="1400" dirty="0"/>
              <a:t>Here is a detailed breakup of the energy mix of each of the SAARC member states</a:t>
            </a:r>
          </a:p>
          <a:p>
            <a:pPr marL="285750" indent="-285750">
              <a:buFont typeface="Arial" panose="020B0604020202020204" pitchFamily="34" charset="0"/>
              <a:buChar char="•"/>
            </a:pPr>
            <a:r>
              <a:rPr lang="en-US" sz="1400" dirty="0"/>
              <a:t>The renewable energy currently holds a relatively small share in this mix</a:t>
            </a:r>
          </a:p>
        </p:txBody>
      </p:sp>
      <p:pic>
        <p:nvPicPr>
          <p:cNvPr id="3" name="Picture 2">
            <a:extLst>
              <a:ext uri="{FF2B5EF4-FFF2-40B4-BE49-F238E27FC236}">
                <a16:creationId xmlns:a16="http://schemas.microsoft.com/office/drawing/2014/main" id="{4318878C-EEFB-47C9-A6D3-890FDBC11551}"/>
              </a:ext>
            </a:extLst>
          </p:cNvPr>
          <p:cNvPicPr>
            <a:picLocks noChangeAspect="1"/>
          </p:cNvPicPr>
          <p:nvPr/>
        </p:nvPicPr>
        <p:blipFill>
          <a:blip r:embed="rId2"/>
          <a:stretch>
            <a:fillRect/>
          </a:stretch>
        </p:blipFill>
        <p:spPr>
          <a:xfrm>
            <a:off x="1390919" y="1519675"/>
            <a:ext cx="6658378" cy="5215976"/>
          </a:xfrm>
          <a:prstGeom prst="rect">
            <a:avLst/>
          </a:prstGeom>
        </p:spPr>
      </p:pic>
      <p:sp>
        <p:nvSpPr>
          <p:cNvPr id="4" name="TextBox 3">
            <a:extLst>
              <a:ext uri="{FF2B5EF4-FFF2-40B4-BE49-F238E27FC236}">
                <a16:creationId xmlns:a16="http://schemas.microsoft.com/office/drawing/2014/main" id="{7B4B5BF7-05C8-493F-A6AD-D8B3CA8DD20D}"/>
              </a:ext>
            </a:extLst>
          </p:cNvPr>
          <p:cNvSpPr txBox="1"/>
          <p:nvPr/>
        </p:nvSpPr>
        <p:spPr>
          <a:xfrm>
            <a:off x="401681" y="1773464"/>
            <a:ext cx="1316311" cy="215444"/>
          </a:xfrm>
          <a:prstGeom prst="rect">
            <a:avLst/>
          </a:prstGeom>
          <a:noFill/>
        </p:spPr>
        <p:txBody>
          <a:bodyPr wrap="square" lIns="0" tIns="0" rIns="0" bIns="0" rtlCol="0">
            <a:spAutoFit/>
          </a:bodyPr>
          <a:lstStyle/>
          <a:p>
            <a:pPr>
              <a:lnSpc>
                <a:spcPct val="100000"/>
              </a:lnSpc>
              <a:spcAft>
                <a:spcPts val="600"/>
              </a:spcAft>
              <a:buSzPct val="100000"/>
            </a:pPr>
            <a:r>
              <a:rPr lang="en-US" sz="1400" dirty="0"/>
              <a:t>Afghanistan</a:t>
            </a:r>
          </a:p>
        </p:txBody>
      </p:sp>
      <p:sp>
        <p:nvSpPr>
          <p:cNvPr id="7" name="TextBox 6">
            <a:extLst>
              <a:ext uri="{FF2B5EF4-FFF2-40B4-BE49-F238E27FC236}">
                <a16:creationId xmlns:a16="http://schemas.microsoft.com/office/drawing/2014/main" id="{60A06BDA-E739-4187-9FDB-D8DB69CAAC33}"/>
              </a:ext>
            </a:extLst>
          </p:cNvPr>
          <p:cNvSpPr txBox="1"/>
          <p:nvPr/>
        </p:nvSpPr>
        <p:spPr>
          <a:xfrm>
            <a:off x="401680" y="2338188"/>
            <a:ext cx="1316311" cy="215444"/>
          </a:xfrm>
          <a:prstGeom prst="rect">
            <a:avLst/>
          </a:prstGeom>
          <a:noFill/>
        </p:spPr>
        <p:txBody>
          <a:bodyPr wrap="square" lIns="0" tIns="0" rIns="0" bIns="0" rtlCol="0">
            <a:spAutoFit/>
          </a:bodyPr>
          <a:lstStyle/>
          <a:p>
            <a:pPr>
              <a:lnSpc>
                <a:spcPct val="100000"/>
              </a:lnSpc>
              <a:spcAft>
                <a:spcPts val="600"/>
              </a:spcAft>
              <a:buSzPct val="100000"/>
            </a:pPr>
            <a:r>
              <a:rPr lang="en-US" sz="1400" dirty="0"/>
              <a:t>Bangladesh</a:t>
            </a:r>
          </a:p>
        </p:txBody>
      </p:sp>
      <p:sp>
        <p:nvSpPr>
          <p:cNvPr id="8" name="TextBox 7">
            <a:extLst>
              <a:ext uri="{FF2B5EF4-FFF2-40B4-BE49-F238E27FC236}">
                <a16:creationId xmlns:a16="http://schemas.microsoft.com/office/drawing/2014/main" id="{649328C8-CB05-44E2-A96D-930046BAE32D}"/>
              </a:ext>
            </a:extLst>
          </p:cNvPr>
          <p:cNvSpPr txBox="1"/>
          <p:nvPr/>
        </p:nvSpPr>
        <p:spPr>
          <a:xfrm>
            <a:off x="409455" y="2941602"/>
            <a:ext cx="1316311" cy="215444"/>
          </a:xfrm>
          <a:prstGeom prst="rect">
            <a:avLst/>
          </a:prstGeom>
          <a:noFill/>
        </p:spPr>
        <p:txBody>
          <a:bodyPr wrap="square" lIns="0" tIns="0" rIns="0" bIns="0" rtlCol="0">
            <a:spAutoFit/>
          </a:bodyPr>
          <a:lstStyle/>
          <a:p>
            <a:pPr>
              <a:lnSpc>
                <a:spcPct val="100000"/>
              </a:lnSpc>
              <a:spcAft>
                <a:spcPts val="600"/>
              </a:spcAft>
              <a:buSzPct val="100000"/>
            </a:pPr>
            <a:r>
              <a:rPr lang="en-US" sz="1400" dirty="0"/>
              <a:t>Bhutan </a:t>
            </a:r>
          </a:p>
        </p:txBody>
      </p:sp>
      <p:sp>
        <p:nvSpPr>
          <p:cNvPr id="9" name="TextBox 8">
            <a:extLst>
              <a:ext uri="{FF2B5EF4-FFF2-40B4-BE49-F238E27FC236}">
                <a16:creationId xmlns:a16="http://schemas.microsoft.com/office/drawing/2014/main" id="{51F95F48-34DF-444A-A5FC-7A2B320346DB}"/>
              </a:ext>
            </a:extLst>
          </p:cNvPr>
          <p:cNvSpPr txBox="1"/>
          <p:nvPr/>
        </p:nvSpPr>
        <p:spPr>
          <a:xfrm>
            <a:off x="409454" y="3467637"/>
            <a:ext cx="1316311" cy="215444"/>
          </a:xfrm>
          <a:prstGeom prst="rect">
            <a:avLst/>
          </a:prstGeom>
          <a:noFill/>
        </p:spPr>
        <p:txBody>
          <a:bodyPr wrap="square" lIns="0" tIns="0" rIns="0" bIns="0" rtlCol="0">
            <a:spAutoFit/>
          </a:bodyPr>
          <a:lstStyle/>
          <a:p>
            <a:pPr>
              <a:lnSpc>
                <a:spcPct val="100000"/>
              </a:lnSpc>
              <a:spcAft>
                <a:spcPts val="600"/>
              </a:spcAft>
              <a:buSzPct val="100000"/>
            </a:pPr>
            <a:r>
              <a:rPr lang="en-US" sz="1400" dirty="0"/>
              <a:t>India</a:t>
            </a:r>
          </a:p>
        </p:txBody>
      </p:sp>
      <p:sp>
        <p:nvSpPr>
          <p:cNvPr id="10" name="TextBox 9">
            <a:extLst>
              <a:ext uri="{FF2B5EF4-FFF2-40B4-BE49-F238E27FC236}">
                <a16:creationId xmlns:a16="http://schemas.microsoft.com/office/drawing/2014/main" id="{5D3C0DB4-FAAD-4F7C-91E9-7F62B59E93C3}"/>
              </a:ext>
            </a:extLst>
          </p:cNvPr>
          <p:cNvSpPr txBox="1"/>
          <p:nvPr/>
        </p:nvSpPr>
        <p:spPr>
          <a:xfrm>
            <a:off x="429846" y="4000918"/>
            <a:ext cx="1316311" cy="215444"/>
          </a:xfrm>
          <a:prstGeom prst="rect">
            <a:avLst/>
          </a:prstGeom>
          <a:noFill/>
        </p:spPr>
        <p:txBody>
          <a:bodyPr wrap="square" lIns="0" tIns="0" rIns="0" bIns="0" rtlCol="0">
            <a:spAutoFit/>
          </a:bodyPr>
          <a:lstStyle/>
          <a:p>
            <a:pPr>
              <a:lnSpc>
                <a:spcPct val="100000"/>
              </a:lnSpc>
              <a:spcAft>
                <a:spcPts val="600"/>
              </a:spcAft>
              <a:buSzPct val="100000"/>
            </a:pPr>
            <a:r>
              <a:rPr lang="en-US" sz="1400" dirty="0"/>
              <a:t>Maldives</a:t>
            </a:r>
          </a:p>
        </p:txBody>
      </p:sp>
      <p:sp>
        <p:nvSpPr>
          <p:cNvPr id="11" name="TextBox 10">
            <a:extLst>
              <a:ext uri="{FF2B5EF4-FFF2-40B4-BE49-F238E27FC236}">
                <a16:creationId xmlns:a16="http://schemas.microsoft.com/office/drawing/2014/main" id="{969ABAE2-DB9F-49B5-8386-EE2CA4BA219E}"/>
              </a:ext>
            </a:extLst>
          </p:cNvPr>
          <p:cNvSpPr txBox="1"/>
          <p:nvPr/>
        </p:nvSpPr>
        <p:spPr>
          <a:xfrm>
            <a:off x="450237" y="4566968"/>
            <a:ext cx="1316311" cy="215444"/>
          </a:xfrm>
          <a:prstGeom prst="rect">
            <a:avLst/>
          </a:prstGeom>
          <a:noFill/>
        </p:spPr>
        <p:txBody>
          <a:bodyPr wrap="square" lIns="0" tIns="0" rIns="0" bIns="0" rtlCol="0">
            <a:spAutoFit/>
          </a:bodyPr>
          <a:lstStyle/>
          <a:p>
            <a:pPr>
              <a:lnSpc>
                <a:spcPct val="100000"/>
              </a:lnSpc>
              <a:spcAft>
                <a:spcPts val="600"/>
              </a:spcAft>
              <a:buSzPct val="100000"/>
            </a:pPr>
            <a:r>
              <a:rPr lang="en-US" sz="1400" dirty="0"/>
              <a:t>Nepal</a:t>
            </a:r>
          </a:p>
        </p:txBody>
      </p:sp>
      <p:sp>
        <p:nvSpPr>
          <p:cNvPr id="12" name="TextBox 11">
            <a:extLst>
              <a:ext uri="{FF2B5EF4-FFF2-40B4-BE49-F238E27FC236}">
                <a16:creationId xmlns:a16="http://schemas.microsoft.com/office/drawing/2014/main" id="{DC6483C7-6CFC-42EA-87B1-C88A5E8E5A14}"/>
              </a:ext>
            </a:extLst>
          </p:cNvPr>
          <p:cNvSpPr txBox="1"/>
          <p:nvPr/>
        </p:nvSpPr>
        <p:spPr>
          <a:xfrm>
            <a:off x="401681" y="5143960"/>
            <a:ext cx="1316311" cy="215444"/>
          </a:xfrm>
          <a:prstGeom prst="rect">
            <a:avLst/>
          </a:prstGeom>
          <a:noFill/>
        </p:spPr>
        <p:txBody>
          <a:bodyPr wrap="square" lIns="0" tIns="0" rIns="0" bIns="0" rtlCol="0">
            <a:spAutoFit/>
          </a:bodyPr>
          <a:lstStyle/>
          <a:p>
            <a:pPr>
              <a:lnSpc>
                <a:spcPct val="100000"/>
              </a:lnSpc>
              <a:spcAft>
                <a:spcPts val="600"/>
              </a:spcAft>
              <a:buSzPct val="100000"/>
            </a:pPr>
            <a:r>
              <a:rPr lang="en-US" sz="1400" dirty="0"/>
              <a:t>Pakistan</a:t>
            </a:r>
          </a:p>
        </p:txBody>
      </p:sp>
      <p:sp>
        <p:nvSpPr>
          <p:cNvPr id="13" name="TextBox 12">
            <a:extLst>
              <a:ext uri="{FF2B5EF4-FFF2-40B4-BE49-F238E27FC236}">
                <a16:creationId xmlns:a16="http://schemas.microsoft.com/office/drawing/2014/main" id="{79702DB5-C3FE-41B5-98F7-95B10CB6EE31}"/>
              </a:ext>
            </a:extLst>
          </p:cNvPr>
          <p:cNvSpPr txBox="1"/>
          <p:nvPr/>
        </p:nvSpPr>
        <p:spPr>
          <a:xfrm>
            <a:off x="409455" y="5722062"/>
            <a:ext cx="1316311" cy="215444"/>
          </a:xfrm>
          <a:prstGeom prst="rect">
            <a:avLst/>
          </a:prstGeom>
          <a:noFill/>
        </p:spPr>
        <p:txBody>
          <a:bodyPr wrap="square" lIns="0" tIns="0" rIns="0" bIns="0" rtlCol="0">
            <a:spAutoFit/>
          </a:bodyPr>
          <a:lstStyle/>
          <a:p>
            <a:pPr>
              <a:lnSpc>
                <a:spcPct val="100000"/>
              </a:lnSpc>
              <a:spcAft>
                <a:spcPts val="600"/>
              </a:spcAft>
              <a:buSzPct val="100000"/>
            </a:pPr>
            <a:r>
              <a:rPr lang="en-US" sz="1400" dirty="0"/>
              <a:t>Sri Lanka</a:t>
            </a:r>
          </a:p>
        </p:txBody>
      </p:sp>
    </p:spTree>
    <p:extLst>
      <p:ext uri="{BB962C8B-B14F-4D97-AF65-F5344CB8AC3E}">
        <p14:creationId xmlns:p14="http://schemas.microsoft.com/office/powerpoint/2010/main" val="34630069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2185" y="432001"/>
            <a:ext cx="8479631" cy="622099"/>
          </a:xfrm>
        </p:spPr>
        <p:txBody>
          <a:bodyPr>
            <a:normAutofit fontScale="90000"/>
          </a:bodyPr>
          <a:lstStyle/>
          <a:p>
            <a:r>
              <a:rPr lang="en-US" sz="3600" dirty="0"/>
              <a:t>The Current Status (3/3) </a:t>
            </a:r>
            <a:br>
              <a:rPr lang="en-US" b="1" i="1" dirty="0"/>
            </a:br>
            <a:endParaRPr lang="en-US" dirty="0"/>
          </a:p>
        </p:txBody>
      </p:sp>
      <p:sp>
        <p:nvSpPr>
          <p:cNvPr id="5" name="Rectangle 4"/>
          <p:cNvSpPr/>
          <p:nvPr/>
        </p:nvSpPr>
        <p:spPr>
          <a:xfrm>
            <a:off x="332184" y="897576"/>
            <a:ext cx="8479632" cy="1384995"/>
          </a:xfrm>
          <a:prstGeom prst="rect">
            <a:avLst/>
          </a:prstGeom>
          <a:noFill/>
          <a:ln w="19050">
            <a:solidFill>
              <a:schemeClr val="tx1"/>
            </a:solidFill>
          </a:ln>
        </p:spPr>
        <p:txBody>
          <a:bodyPr wrap="square">
            <a:spAutoFit/>
          </a:bodyPr>
          <a:lstStyle/>
          <a:p>
            <a:pPr marL="285750" indent="-285750">
              <a:buFont typeface="Arial" panose="020B0604020202020204" pitchFamily="34" charset="0"/>
              <a:buChar char="•"/>
            </a:pPr>
            <a:r>
              <a:rPr lang="en-US" sz="1400" dirty="0"/>
              <a:t>The country wise and technology wise break up of installed capacities in the renewable energy sector have been given below. </a:t>
            </a:r>
          </a:p>
          <a:p>
            <a:pPr marL="285750" indent="-285750">
              <a:buFont typeface="Arial" panose="020B0604020202020204" pitchFamily="34" charset="0"/>
              <a:buChar char="•"/>
            </a:pPr>
            <a:r>
              <a:rPr lang="en-US" sz="1400" dirty="0"/>
              <a:t>Countries such as Bhutan and Nepal have historically seen investments in hydroelectricity. </a:t>
            </a:r>
          </a:p>
          <a:p>
            <a:pPr marL="285750" indent="-285750">
              <a:buFont typeface="Arial" panose="020B0604020202020204" pitchFamily="34" charset="0"/>
              <a:buChar char="•"/>
            </a:pPr>
            <a:r>
              <a:rPr lang="en-US" sz="1400" dirty="0"/>
              <a:t>The other SAARC nations are catching up and the past few years have seen huge investments especially in solar and wind technologies and a sharp increase in renewable energy installed capacities. </a:t>
            </a:r>
          </a:p>
        </p:txBody>
      </p:sp>
      <p:graphicFrame>
        <p:nvGraphicFramePr>
          <p:cNvPr id="3" name="Table 2">
            <a:extLst>
              <a:ext uri="{FF2B5EF4-FFF2-40B4-BE49-F238E27FC236}">
                <a16:creationId xmlns:a16="http://schemas.microsoft.com/office/drawing/2014/main" id="{4E10EB70-8F93-4AAE-A8A7-3C9F63EFAC36}"/>
              </a:ext>
            </a:extLst>
          </p:cNvPr>
          <p:cNvGraphicFramePr>
            <a:graphicFrameLocks noGrp="1"/>
          </p:cNvGraphicFramePr>
          <p:nvPr>
            <p:extLst>
              <p:ext uri="{D42A27DB-BD31-4B8C-83A1-F6EECF244321}">
                <p14:modId xmlns:p14="http://schemas.microsoft.com/office/powerpoint/2010/main" val="501910352"/>
              </p:ext>
            </p:extLst>
          </p:nvPr>
        </p:nvGraphicFramePr>
        <p:xfrm>
          <a:off x="332183" y="2434135"/>
          <a:ext cx="8479633" cy="3991853"/>
        </p:xfrm>
        <a:graphic>
          <a:graphicData uri="http://schemas.openxmlformats.org/drawingml/2006/table">
            <a:tbl>
              <a:tblPr firstRow="1" firstCol="1" bandRow="1">
                <a:tableStyleId>{93296810-A885-4BE3-A3E7-6D5BEEA58F35}</a:tableStyleId>
              </a:tblPr>
              <a:tblGrid>
                <a:gridCol w="1315138">
                  <a:extLst>
                    <a:ext uri="{9D8B030D-6E8A-4147-A177-3AD203B41FA5}">
                      <a16:colId xmlns:a16="http://schemas.microsoft.com/office/drawing/2014/main" val="1885918474"/>
                    </a:ext>
                  </a:extLst>
                </a:gridCol>
                <a:gridCol w="1107122">
                  <a:extLst>
                    <a:ext uri="{9D8B030D-6E8A-4147-A177-3AD203B41FA5}">
                      <a16:colId xmlns:a16="http://schemas.microsoft.com/office/drawing/2014/main" val="4072873919"/>
                    </a:ext>
                  </a:extLst>
                </a:gridCol>
                <a:gridCol w="1211131">
                  <a:extLst>
                    <a:ext uri="{9D8B030D-6E8A-4147-A177-3AD203B41FA5}">
                      <a16:colId xmlns:a16="http://schemas.microsoft.com/office/drawing/2014/main" val="1552127357"/>
                    </a:ext>
                  </a:extLst>
                </a:gridCol>
                <a:gridCol w="1211131">
                  <a:extLst>
                    <a:ext uri="{9D8B030D-6E8A-4147-A177-3AD203B41FA5}">
                      <a16:colId xmlns:a16="http://schemas.microsoft.com/office/drawing/2014/main" val="653339182"/>
                    </a:ext>
                  </a:extLst>
                </a:gridCol>
                <a:gridCol w="1211131">
                  <a:extLst>
                    <a:ext uri="{9D8B030D-6E8A-4147-A177-3AD203B41FA5}">
                      <a16:colId xmlns:a16="http://schemas.microsoft.com/office/drawing/2014/main" val="2718583064"/>
                    </a:ext>
                  </a:extLst>
                </a:gridCol>
                <a:gridCol w="1211990">
                  <a:extLst>
                    <a:ext uri="{9D8B030D-6E8A-4147-A177-3AD203B41FA5}">
                      <a16:colId xmlns:a16="http://schemas.microsoft.com/office/drawing/2014/main" val="800281631"/>
                    </a:ext>
                  </a:extLst>
                </a:gridCol>
                <a:gridCol w="1211990">
                  <a:extLst>
                    <a:ext uri="{9D8B030D-6E8A-4147-A177-3AD203B41FA5}">
                      <a16:colId xmlns:a16="http://schemas.microsoft.com/office/drawing/2014/main" val="2115409754"/>
                    </a:ext>
                  </a:extLst>
                </a:gridCol>
              </a:tblGrid>
              <a:tr h="876261">
                <a:tc>
                  <a:txBody>
                    <a:bodyPr/>
                    <a:lstStyle/>
                    <a:p>
                      <a:pPr marL="0" marR="0" algn="ctr">
                        <a:spcBef>
                          <a:spcPts val="0"/>
                        </a:spcBef>
                        <a:spcAft>
                          <a:spcPts val="800"/>
                        </a:spcAft>
                      </a:pPr>
                      <a:r>
                        <a:rPr lang="en-US" sz="1200" dirty="0">
                          <a:effectLst/>
                        </a:rPr>
                        <a:t>Country</a:t>
                      </a:r>
                      <a:endParaRPr lang="en-US" sz="1200" dirty="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solidFill>
                      <a:schemeClr val="accent1"/>
                    </a:solidFill>
                  </a:tcPr>
                </a:tc>
                <a:tc>
                  <a:txBody>
                    <a:bodyPr/>
                    <a:lstStyle/>
                    <a:p>
                      <a:pPr marL="0" marR="0" algn="ctr">
                        <a:spcBef>
                          <a:spcPts val="0"/>
                        </a:spcBef>
                        <a:spcAft>
                          <a:spcPts val="800"/>
                        </a:spcAft>
                      </a:pPr>
                      <a:r>
                        <a:rPr lang="en-US" sz="1200" dirty="0">
                          <a:effectLst/>
                        </a:rPr>
                        <a:t>Solar(MW)</a:t>
                      </a:r>
                      <a:endParaRPr lang="en-US" sz="1200" dirty="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solidFill>
                      <a:schemeClr val="accent1"/>
                    </a:solidFill>
                  </a:tcPr>
                </a:tc>
                <a:tc>
                  <a:txBody>
                    <a:bodyPr/>
                    <a:lstStyle/>
                    <a:p>
                      <a:pPr marL="0" marR="0" algn="ctr">
                        <a:spcBef>
                          <a:spcPts val="0"/>
                        </a:spcBef>
                        <a:spcAft>
                          <a:spcPts val="800"/>
                        </a:spcAft>
                      </a:pPr>
                      <a:r>
                        <a:rPr lang="en-US" sz="1200" dirty="0">
                          <a:effectLst/>
                        </a:rPr>
                        <a:t>Wind(MW)</a:t>
                      </a:r>
                      <a:endParaRPr lang="en-US" sz="1200" dirty="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solidFill>
                      <a:schemeClr val="accent1"/>
                    </a:solidFill>
                  </a:tcPr>
                </a:tc>
                <a:tc>
                  <a:txBody>
                    <a:bodyPr/>
                    <a:lstStyle/>
                    <a:p>
                      <a:pPr marL="0" marR="0" algn="ctr">
                        <a:spcBef>
                          <a:spcPts val="0"/>
                        </a:spcBef>
                        <a:spcAft>
                          <a:spcPts val="800"/>
                        </a:spcAft>
                      </a:pPr>
                      <a:r>
                        <a:rPr lang="en-US" sz="1200" dirty="0">
                          <a:effectLst/>
                        </a:rPr>
                        <a:t>Hydro(MW)</a:t>
                      </a:r>
                      <a:endParaRPr lang="en-US" sz="1200" dirty="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solidFill>
                      <a:schemeClr val="accent1"/>
                    </a:solidFill>
                  </a:tcPr>
                </a:tc>
                <a:tc>
                  <a:txBody>
                    <a:bodyPr/>
                    <a:lstStyle/>
                    <a:p>
                      <a:pPr marL="0" marR="0" algn="ctr">
                        <a:spcBef>
                          <a:spcPts val="0"/>
                        </a:spcBef>
                        <a:spcAft>
                          <a:spcPts val="800"/>
                        </a:spcAft>
                      </a:pPr>
                      <a:r>
                        <a:rPr lang="en-US" sz="1200" dirty="0">
                          <a:effectLst/>
                        </a:rPr>
                        <a:t>Biogas(MW)</a:t>
                      </a:r>
                      <a:endParaRPr lang="en-US" sz="1200" dirty="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solidFill>
                      <a:schemeClr val="accent1"/>
                    </a:solidFill>
                  </a:tcPr>
                </a:tc>
                <a:tc>
                  <a:txBody>
                    <a:bodyPr/>
                    <a:lstStyle/>
                    <a:p>
                      <a:pPr marL="0" marR="0" algn="ctr">
                        <a:spcBef>
                          <a:spcPts val="0"/>
                        </a:spcBef>
                        <a:spcAft>
                          <a:spcPts val="800"/>
                        </a:spcAft>
                      </a:pPr>
                      <a:r>
                        <a:rPr lang="en-US" sz="1200" dirty="0">
                          <a:effectLst/>
                        </a:rPr>
                        <a:t>Other</a:t>
                      </a:r>
                      <a:endParaRPr lang="en-US" sz="1200" dirty="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solidFill>
                      <a:schemeClr val="accent1"/>
                    </a:solidFill>
                  </a:tcPr>
                </a:tc>
                <a:tc>
                  <a:txBody>
                    <a:bodyPr/>
                    <a:lstStyle/>
                    <a:p>
                      <a:pPr marL="0" marR="0" algn="ctr">
                        <a:spcBef>
                          <a:spcPts val="0"/>
                        </a:spcBef>
                        <a:spcAft>
                          <a:spcPts val="800"/>
                        </a:spcAft>
                      </a:pPr>
                      <a:r>
                        <a:rPr lang="en-US" sz="1200" dirty="0">
                          <a:effectLst/>
                        </a:rPr>
                        <a:t>%of total installed capacity</a:t>
                      </a:r>
                      <a:endParaRPr lang="en-US" sz="1200" dirty="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solidFill>
                      <a:schemeClr val="accent1"/>
                    </a:solidFill>
                  </a:tcPr>
                </a:tc>
                <a:extLst>
                  <a:ext uri="{0D108BD9-81ED-4DB2-BD59-A6C34878D82A}">
                    <a16:rowId xmlns:a16="http://schemas.microsoft.com/office/drawing/2014/main" val="1442276750"/>
                  </a:ext>
                </a:extLst>
              </a:tr>
              <a:tr h="389449">
                <a:tc>
                  <a:txBody>
                    <a:bodyPr/>
                    <a:lstStyle/>
                    <a:p>
                      <a:pPr marL="0" marR="0">
                        <a:spcBef>
                          <a:spcPts val="0"/>
                        </a:spcBef>
                        <a:spcAft>
                          <a:spcPts val="800"/>
                        </a:spcAft>
                      </a:pPr>
                      <a:r>
                        <a:rPr lang="en-US" sz="1200" dirty="0">
                          <a:effectLst/>
                        </a:rPr>
                        <a:t>Afghanistan</a:t>
                      </a:r>
                      <a:endParaRPr lang="en-US" sz="1200" dirty="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solidFill>
                      <a:schemeClr val="accent1"/>
                    </a:solidFill>
                  </a:tcPr>
                </a:tc>
                <a:tc>
                  <a:txBody>
                    <a:bodyPr/>
                    <a:lstStyle/>
                    <a:p>
                      <a:pPr marL="0" marR="0" algn="ctr">
                        <a:spcBef>
                          <a:spcPts val="0"/>
                        </a:spcBef>
                        <a:spcAft>
                          <a:spcPts val="800"/>
                        </a:spcAft>
                      </a:pPr>
                      <a:r>
                        <a:rPr lang="en-US" sz="1200">
                          <a:effectLst/>
                        </a:rPr>
                        <a:t>1.802</a:t>
                      </a:r>
                      <a:endParaRPr lang="en-US" sz="120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tc>
                <a:tc>
                  <a:txBody>
                    <a:bodyPr/>
                    <a:lstStyle/>
                    <a:p>
                      <a:pPr marL="0" marR="0" algn="ctr">
                        <a:spcBef>
                          <a:spcPts val="0"/>
                        </a:spcBef>
                        <a:spcAft>
                          <a:spcPts val="800"/>
                        </a:spcAft>
                      </a:pPr>
                      <a:r>
                        <a:rPr lang="en-US" sz="1200">
                          <a:effectLst/>
                        </a:rPr>
                        <a:t>0.23</a:t>
                      </a:r>
                      <a:endParaRPr lang="en-US" sz="120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tc>
                <a:tc>
                  <a:txBody>
                    <a:bodyPr/>
                    <a:lstStyle/>
                    <a:p>
                      <a:pPr marL="0" marR="0" algn="ctr">
                        <a:spcBef>
                          <a:spcPts val="0"/>
                        </a:spcBef>
                        <a:spcAft>
                          <a:spcPts val="800"/>
                        </a:spcAft>
                      </a:pPr>
                      <a:r>
                        <a:rPr lang="en-US" sz="1200">
                          <a:effectLst/>
                        </a:rPr>
                        <a:t>298.2</a:t>
                      </a:r>
                      <a:endParaRPr lang="en-US" sz="120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tc>
                <a:tc>
                  <a:txBody>
                    <a:bodyPr/>
                    <a:lstStyle/>
                    <a:p>
                      <a:pPr marL="0" marR="0" algn="ctr">
                        <a:spcBef>
                          <a:spcPts val="0"/>
                        </a:spcBef>
                        <a:spcAft>
                          <a:spcPts val="800"/>
                        </a:spcAft>
                      </a:pPr>
                      <a:r>
                        <a:rPr lang="en-US" sz="1200">
                          <a:effectLst/>
                        </a:rPr>
                        <a:t>-</a:t>
                      </a:r>
                      <a:endParaRPr lang="en-US" sz="120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tc>
                <a:tc>
                  <a:txBody>
                    <a:bodyPr/>
                    <a:lstStyle/>
                    <a:p>
                      <a:pPr marL="0" marR="0" algn="ctr">
                        <a:spcBef>
                          <a:spcPts val="0"/>
                        </a:spcBef>
                        <a:spcAft>
                          <a:spcPts val="800"/>
                        </a:spcAft>
                      </a:pPr>
                      <a:r>
                        <a:rPr lang="en-US" sz="1200">
                          <a:effectLst/>
                        </a:rPr>
                        <a:t>-</a:t>
                      </a:r>
                      <a:endParaRPr lang="en-US" sz="120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tc>
                <a:tc>
                  <a:txBody>
                    <a:bodyPr/>
                    <a:lstStyle/>
                    <a:p>
                      <a:pPr marL="0" marR="0" algn="ctr">
                        <a:spcBef>
                          <a:spcPts val="0"/>
                        </a:spcBef>
                        <a:spcAft>
                          <a:spcPts val="800"/>
                        </a:spcAft>
                      </a:pPr>
                      <a:r>
                        <a:rPr lang="en-US" sz="1200">
                          <a:effectLst/>
                        </a:rPr>
                        <a:t>21%</a:t>
                      </a:r>
                      <a:endParaRPr lang="en-US" sz="120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tc>
                <a:extLst>
                  <a:ext uri="{0D108BD9-81ED-4DB2-BD59-A6C34878D82A}">
                    <a16:rowId xmlns:a16="http://schemas.microsoft.com/office/drawing/2014/main" val="1834235171"/>
                  </a:ext>
                </a:extLst>
              </a:tr>
              <a:tr h="389449">
                <a:tc>
                  <a:txBody>
                    <a:bodyPr/>
                    <a:lstStyle/>
                    <a:p>
                      <a:pPr marL="0" marR="0">
                        <a:spcBef>
                          <a:spcPts val="0"/>
                        </a:spcBef>
                        <a:spcAft>
                          <a:spcPts val="800"/>
                        </a:spcAft>
                      </a:pPr>
                      <a:r>
                        <a:rPr lang="en-US" sz="1200">
                          <a:effectLst/>
                        </a:rPr>
                        <a:t>Bhutan</a:t>
                      </a:r>
                      <a:endParaRPr lang="en-US" sz="120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solidFill>
                      <a:schemeClr val="accent1"/>
                    </a:solidFill>
                  </a:tcPr>
                </a:tc>
                <a:tc>
                  <a:txBody>
                    <a:bodyPr/>
                    <a:lstStyle/>
                    <a:p>
                      <a:pPr marL="0" marR="0" algn="ctr">
                        <a:spcBef>
                          <a:spcPts val="0"/>
                        </a:spcBef>
                        <a:spcAft>
                          <a:spcPts val="800"/>
                        </a:spcAft>
                      </a:pPr>
                      <a:r>
                        <a:rPr lang="en-US" sz="1200">
                          <a:effectLst/>
                        </a:rPr>
                        <a:t>-</a:t>
                      </a:r>
                      <a:endParaRPr lang="en-US" sz="120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tc>
                <a:tc>
                  <a:txBody>
                    <a:bodyPr/>
                    <a:lstStyle/>
                    <a:p>
                      <a:pPr marL="0" marR="0" algn="ctr">
                        <a:spcBef>
                          <a:spcPts val="0"/>
                        </a:spcBef>
                        <a:spcAft>
                          <a:spcPts val="800"/>
                        </a:spcAft>
                      </a:pPr>
                      <a:r>
                        <a:rPr lang="en-US" sz="1200">
                          <a:effectLst/>
                        </a:rPr>
                        <a:t>-</a:t>
                      </a:r>
                      <a:endParaRPr lang="en-US" sz="120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tc>
                <a:tc>
                  <a:txBody>
                    <a:bodyPr/>
                    <a:lstStyle/>
                    <a:p>
                      <a:pPr marL="0" marR="0" algn="ctr">
                        <a:spcBef>
                          <a:spcPts val="0"/>
                        </a:spcBef>
                        <a:spcAft>
                          <a:spcPts val="800"/>
                        </a:spcAft>
                      </a:pPr>
                      <a:r>
                        <a:rPr lang="en-US" sz="1200">
                          <a:effectLst/>
                        </a:rPr>
                        <a:t>1,1615</a:t>
                      </a:r>
                      <a:endParaRPr lang="en-US" sz="120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tc>
                <a:tc>
                  <a:txBody>
                    <a:bodyPr/>
                    <a:lstStyle/>
                    <a:p>
                      <a:pPr marL="0" marR="0" algn="ctr">
                        <a:spcBef>
                          <a:spcPts val="0"/>
                        </a:spcBef>
                        <a:spcAft>
                          <a:spcPts val="800"/>
                        </a:spcAft>
                      </a:pPr>
                      <a:r>
                        <a:rPr lang="en-US" sz="1200">
                          <a:effectLst/>
                        </a:rPr>
                        <a:t>-</a:t>
                      </a:r>
                      <a:endParaRPr lang="en-US" sz="120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tc>
                <a:tc>
                  <a:txBody>
                    <a:bodyPr/>
                    <a:lstStyle/>
                    <a:p>
                      <a:pPr marL="0" marR="0" algn="ctr">
                        <a:spcBef>
                          <a:spcPts val="0"/>
                        </a:spcBef>
                        <a:spcAft>
                          <a:spcPts val="800"/>
                        </a:spcAft>
                      </a:pPr>
                      <a:r>
                        <a:rPr lang="en-US" sz="1200">
                          <a:effectLst/>
                        </a:rPr>
                        <a:t>-</a:t>
                      </a:r>
                      <a:endParaRPr lang="en-US" sz="120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tc>
                <a:tc>
                  <a:txBody>
                    <a:bodyPr/>
                    <a:lstStyle/>
                    <a:p>
                      <a:pPr marL="0" marR="0" algn="ctr">
                        <a:spcBef>
                          <a:spcPts val="0"/>
                        </a:spcBef>
                        <a:spcAft>
                          <a:spcPts val="800"/>
                        </a:spcAft>
                      </a:pPr>
                      <a:r>
                        <a:rPr lang="en-US" sz="1200">
                          <a:effectLst/>
                        </a:rPr>
                        <a:t>100%</a:t>
                      </a:r>
                      <a:endParaRPr lang="en-US" sz="120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tc>
                <a:extLst>
                  <a:ext uri="{0D108BD9-81ED-4DB2-BD59-A6C34878D82A}">
                    <a16:rowId xmlns:a16="http://schemas.microsoft.com/office/drawing/2014/main" val="2673233745"/>
                  </a:ext>
                </a:extLst>
              </a:tr>
              <a:tr h="389449">
                <a:tc>
                  <a:txBody>
                    <a:bodyPr/>
                    <a:lstStyle/>
                    <a:p>
                      <a:pPr marL="0" marR="0">
                        <a:spcBef>
                          <a:spcPts val="0"/>
                        </a:spcBef>
                        <a:spcAft>
                          <a:spcPts val="800"/>
                        </a:spcAft>
                      </a:pPr>
                      <a:r>
                        <a:rPr lang="en-US" sz="1200" dirty="0">
                          <a:effectLst/>
                        </a:rPr>
                        <a:t>Bangladesh</a:t>
                      </a:r>
                      <a:endParaRPr lang="en-US" sz="1200" dirty="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solidFill>
                      <a:schemeClr val="accent1"/>
                    </a:solidFill>
                  </a:tcPr>
                </a:tc>
                <a:tc>
                  <a:txBody>
                    <a:bodyPr/>
                    <a:lstStyle/>
                    <a:p>
                      <a:pPr marL="0" marR="0" algn="ctr">
                        <a:spcBef>
                          <a:spcPts val="0"/>
                        </a:spcBef>
                        <a:spcAft>
                          <a:spcPts val="800"/>
                        </a:spcAft>
                      </a:pPr>
                      <a:r>
                        <a:rPr lang="en-US" sz="1200" dirty="0">
                          <a:effectLst/>
                        </a:rPr>
                        <a:t>17.35</a:t>
                      </a:r>
                      <a:endParaRPr lang="en-US" sz="1200" dirty="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tc>
                <a:tc>
                  <a:txBody>
                    <a:bodyPr/>
                    <a:lstStyle/>
                    <a:p>
                      <a:pPr marL="0" marR="0" algn="ctr">
                        <a:spcBef>
                          <a:spcPts val="0"/>
                        </a:spcBef>
                        <a:spcAft>
                          <a:spcPts val="800"/>
                        </a:spcAft>
                      </a:pPr>
                      <a:r>
                        <a:rPr lang="en-US" sz="1200">
                          <a:effectLst/>
                        </a:rPr>
                        <a:t>0.90</a:t>
                      </a:r>
                      <a:endParaRPr lang="en-US" sz="120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tc>
                <a:tc>
                  <a:txBody>
                    <a:bodyPr/>
                    <a:lstStyle/>
                    <a:p>
                      <a:pPr marL="0" marR="0" algn="ctr">
                        <a:spcBef>
                          <a:spcPts val="0"/>
                        </a:spcBef>
                        <a:spcAft>
                          <a:spcPts val="800"/>
                        </a:spcAft>
                      </a:pPr>
                      <a:r>
                        <a:rPr lang="en-US" sz="1200">
                          <a:effectLst/>
                        </a:rPr>
                        <a:t>230</a:t>
                      </a:r>
                      <a:endParaRPr lang="en-US" sz="120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tc>
                <a:tc>
                  <a:txBody>
                    <a:bodyPr/>
                    <a:lstStyle/>
                    <a:p>
                      <a:pPr marL="0" marR="0" algn="ctr">
                        <a:spcBef>
                          <a:spcPts val="0"/>
                        </a:spcBef>
                        <a:spcAft>
                          <a:spcPts val="800"/>
                        </a:spcAft>
                      </a:pPr>
                      <a:r>
                        <a:rPr lang="en-US" sz="1200">
                          <a:effectLst/>
                        </a:rPr>
                        <a:t>-</a:t>
                      </a:r>
                      <a:endParaRPr lang="en-US" sz="120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tc>
                <a:tc>
                  <a:txBody>
                    <a:bodyPr/>
                    <a:lstStyle/>
                    <a:p>
                      <a:pPr marL="0" marR="0" algn="ctr">
                        <a:spcBef>
                          <a:spcPts val="0"/>
                        </a:spcBef>
                        <a:spcAft>
                          <a:spcPts val="800"/>
                        </a:spcAft>
                      </a:pPr>
                      <a:r>
                        <a:rPr lang="en-US" sz="1200">
                          <a:effectLst/>
                        </a:rPr>
                        <a:t>-</a:t>
                      </a:r>
                      <a:endParaRPr lang="en-US" sz="120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tc>
                <a:tc>
                  <a:txBody>
                    <a:bodyPr/>
                    <a:lstStyle/>
                    <a:p>
                      <a:pPr marL="0" marR="0" algn="ctr">
                        <a:spcBef>
                          <a:spcPts val="0"/>
                        </a:spcBef>
                        <a:spcAft>
                          <a:spcPts val="800"/>
                        </a:spcAft>
                      </a:pPr>
                      <a:r>
                        <a:rPr lang="en-US" sz="1200">
                          <a:effectLst/>
                        </a:rPr>
                        <a:t>2.82%</a:t>
                      </a:r>
                      <a:endParaRPr lang="en-US" sz="120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tc>
                <a:extLst>
                  <a:ext uri="{0D108BD9-81ED-4DB2-BD59-A6C34878D82A}">
                    <a16:rowId xmlns:a16="http://schemas.microsoft.com/office/drawing/2014/main" val="2775909690"/>
                  </a:ext>
                </a:extLst>
              </a:tr>
              <a:tr h="389449">
                <a:tc>
                  <a:txBody>
                    <a:bodyPr/>
                    <a:lstStyle/>
                    <a:p>
                      <a:pPr marL="0" marR="0">
                        <a:spcBef>
                          <a:spcPts val="0"/>
                        </a:spcBef>
                        <a:spcAft>
                          <a:spcPts val="800"/>
                        </a:spcAft>
                      </a:pPr>
                      <a:r>
                        <a:rPr lang="en-US" sz="1200" dirty="0">
                          <a:effectLst/>
                        </a:rPr>
                        <a:t>India</a:t>
                      </a:r>
                      <a:endParaRPr lang="en-US" sz="1200" dirty="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solidFill>
                      <a:schemeClr val="accent1"/>
                    </a:solidFill>
                  </a:tcPr>
                </a:tc>
                <a:tc>
                  <a:txBody>
                    <a:bodyPr/>
                    <a:lstStyle/>
                    <a:p>
                      <a:pPr marL="0" marR="0" algn="ctr">
                        <a:spcBef>
                          <a:spcPts val="0"/>
                        </a:spcBef>
                        <a:spcAft>
                          <a:spcPts val="800"/>
                        </a:spcAft>
                      </a:pPr>
                      <a:r>
                        <a:rPr lang="en-US" sz="1200">
                          <a:effectLst/>
                        </a:rPr>
                        <a:t>21,651</a:t>
                      </a:r>
                      <a:endParaRPr lang="en-US" sz="120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tc>
                <a:tc>
                  <a:txBody>
                    <a:bodyPr/>
                    <a:lstStyle/>
                    <a:p>
                      <a:pPr marL="0" marR="0" algn="ctr">
                        <a:spcBef>
                          <a:spcPts val="0"/>
                        </a:spcBef>
                        <a:spcAft>
                          <a:spcPts val="800"/>
                        </a:spcAft>
                      </a:pPr>
                      <a:r>
                        <a:rPr lang="en-US" sz="1200">
                          <a:effectLst/>
                        </a:rPr>
                        <a:t>34,145</a:t>
                      </a:r>
                      <a:endParaRPr lang="en-US" sz="120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tc>
                <a:tc>
                  <a:txBody>
                    <a:bodyPr/>
                    <a:lstStyle/>
                    <a:p>
                      <a:pPr marL="0" marR="0" algn="ctr">
                        <a:spcBef>
                          <a:spcPts val="0"/>
                        </a:spcBef>
                        <a:spcAft>
                          <a:spcPts val="800"/>
                        </a:spcAft>
                      </a:pPr>
                      <a:r>
                        <a:rPr lang="en-US" sz="1200">
                          <a:effectLst/>
                        </a:rPr>
                        <a:t>4,632</a:t>
                      </a:r>
                      <a:endParaRPr lang="en-US" sz="120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tc>
                <a:tc>
                  <a:txBody>
                    <a:bodyPr/>
                    <a:lstStyle/>
                    <a:p>
                      <a:pPr marL="0" marR="0" algn="ctr">
                        <a:spcBef>
                          <a:spcPts val="0"/>
                        </a:spcBef>
                        <a:spcAft>
                          <a:spcPts val="800"/>
                        </a:spcAft>
                      </a:pPr>
                      <a:r>
                        <a:rPr lang="en-US" sz="1200">
                          <a:effectLst/>
                        </a:rPr>
                        <a:t>9,502</a:t>
                      </a:r>
                      <a:endParaRPr lang="en-US" sz="120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tc>
                <a:tc>
                  <a:txBody>
                    <a:bodyPr/>
                    <a:lstStyle/>
                    <a:p>
                      <a:pPr marL="0" marR="0" algn="ctr">
                        <a:spcBef>
                          <a:spcPts val="0"/>
                        </a:spcBef>
                        <a:spcAft>
                          <a:spcPts val="800"/>
                        </a:spcAft>
                      </a:pPr>
                      <a:r>
                        <a:rPr lang="en-US" sz="1200">
                          <a:effectLst/>
                        </a:rPr>
                        <a:t>-</a:t>
                      </a:r>
                      <a:endParaRPr lang="en-US" sz="120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tc>
                <a:tc>
                  <a:txBody>
                    <a:bodyPr/>
                    <a:lstStyle/>
                    <a:p>
                      <a:pPr marL="0" marR="0" algn="ctr">
                        <a:spcBef>
                          <a:spcPts val="0"/>
                        </a:spcBef>
                        <a:spcAft>
                          <a:spcPts val="800"/>
                        </a:spcAft>
                      </a:pPr>
                      <a:r>
                        <a:rPr lang="en-US" sz="1200">
                          <a:effectLst/>
                        </a:rPr>
                        <a:t>33%</a:t>
                      </a:r>
                      <a:endParaRPr lang="en-US" sz="120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tc>
                <a:extLst>
                  <a:ext uri="{0D108BD9-81ED-4DB2-BD59-A6C34878D82A}">
                    <a16:rowId xmlns:a16="http://schemas.microsoft.com/office/drawing/2014/main" val="571715008"/>
                  </a:ext>
                </a:extLst>
              </a:tr>
              <a:tr h="389449">
                <a:tc>
                  <a:txBody>
                    <a:bodyPr/>
                    <a:lstStyle/>
                    <a:p>
                      <a:pPr marL="0" marR="0">
                        <a:spcBef>
                          <a:spcPts val="0"/>
                        </a:spcBef>
                        <a:spcAft>
                          <a:spcPts val="800"/>
                        </a:spcAft>
                      </a:pPr>
                      <a:r>
                        <a:rPr lang="en-US" sz="1200" dirty="0">
                          <a:effectLst/>
                        </a:rPr>
                        <a:t>Maldives</a:t>
                      </a:r>
                      <a:endParaRPr lang="en-US" sz="1200" dirty="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solidFill>
                      <a:schemeClr val="accent1"/>
                    </a:solidFill>
                  </a:tcPr>
                </a:tc>
                <a:tc gridSpan="4">
                  <a:txBody>
                    <a:bodyPr/>
                    <a:lstStyle/>
                    <a:p>
                      <a:pPr marL="0" marR="0" algn="ctr">
                        <a:spcBef>
                          <a:spcPts val="0"/>
                        </a:spcBef>
                        <a:spcAft>
                          <a:spcPts val="800"/>
                        </a:spcAft>
                      </a:pPr>
                      <a:r>
                        <a:rPr lang="en-US" sz="1200">
                          <a:effectLst/>
                        </a:rPr>
                        <a:t>6</a:t>
                      </a:r>
                      <a:endParaRPr lang="en-US" sz="120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algn="ctr">
                        <a:spcBef>
                          <a:spcPts val="0"/>
                        </a:spcBef>
                        <a:spcAft>
                          <a:spcPts val="800"/>
                        </a:spcAft>
                      </a:pPr>
                      <a:r>
                        <a:rPr lang="en-US" sz="1200">
                          <a:effectLst/>
                        </a:rPr>
                        <a:t>214</a:t>
                      </a:r>
                      <a:endParaRPr lang="en-US" sz="120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tc>
                <a:tc>
                  <a:txBody>
                    <a:bodyPr/>
                    <a:lstStyle/>
                    <a:p>
                      <a:pPr marL="0" marR="0" algn="ctr">
                        <a:spcBef>
                          <a:spcPts val="0"/>
                        </a:spcBef>
                        <a:spcAft>
                          <a:spcPts val="800"/>
                        </a:spcAft>
                      </a:pPr>
                      <a:r>
                        <a:rPr lang="en-US" sz="1200">
                          <a:effectLst/>
                        </a:rPr>
                        <a:t>2.72%</a:t>
                      </a:r>
                      <a:endParaRPr lang="en-US" sz="120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tc>
                <a:extLst>
                  <a:ext uri="{0D108BD9-81ED-4DB2-BD59-A6C34878D82A}">
                    <a16:rowId xmlns:a16="http://schemas.microsoft.com/office/drawing/2014/main" val="3653994117"/>
                  </a:ext>
                </a:extLst>
              </a:tr>
              <a:tr h="389449">
                <a:tc>
                  <a:txBody>
                    <a:bodyPr/>
                    <a:lstStyle/>
                    <a:p>
                      <a:pPr marL="0" marR="0">
                        <a:spcBef>
                          <a:spcPts val="0"/>
                        </a:spcBef>
                        <a:spcAft>
                          <a:spcPts val="800"/>
                        </a:spcAft>
                      </a:pPr>
                      <a:r>
                        <a:rPr lang="en-US" sz="1200" dirty="0">
                          <a:effectLst/>
                        </a:rPr>
                        <a:t>Nepal</a:t>
                      </a:r>
                      <a:endParaRPr lang="en-US" sz="1200" dirty="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solidFill>
                      <a:schemeClr val="accent1"/>
                    </a:solidFill>
                  </a:tcPr>
                </a:tc>
                <a:tc>
                  <a:txBody>
                    <a:bodyPr/>
                    <a:lstStyle/>
                    <a:p>
                      <a:pPr marL="0" marR="0" algn="ctr">
                        <a:spcBef>
                          <a:spcPts val="0"/>
                        </a:spcBef>
                        <a:spcAft>
                          <a:spcPts val="800"/>
                        </a:spcAft>
                      </a:pPr>
                      <a:r>
                        <a:rPr lang="en-US" sz="1200">
                          <a:effectLst/>
                        </a:rPr>
                        <a:t>0.10</a:t>
                      </a:r>
                      <a:endParaRPr lang="en-US" sz="120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tc>
                <a:tc>
                  <a:txBody>
                    <a:bodyPr/>
                    <a:lstStyle/>
                    <a:p>
                      <a:pPr marL="0" marR="0" algn="ctr">
                        <a:spcBef>
                          <a:spcPts val="0"/>
                        </a:spcBef>
                        <a:spcAft>
                          <a:spcPts val="800"/>
                        </a:spcAft>
                      </a:pPr>
                      <a:r>
                        <a:rPr lang="en-US" sz="1200">
                          <a:effectLst/>
                        </a:rPr>
                        <a:t>-</a:t>
                      </a:r>
                      <a:endParaRPr lang="en-US" sz="120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tc>
                <a:tc>
                  <a:txBody>
                    <a:bodyPr/>
                    <a:lstStyle/>
                    <a:p>
                      <a:pPr marL="0" marR="0" algn="ctr">
                        <a:spcBef>
                          <a:spcPts val="0"/>
                        </a:spcBef>
                        <a:spcAft>
                          <a:spcPts val="800"/>
                        </a:spcAft>
                      </a:pPr>
                      <a:r>
                        <a:rPr lang="en-US" sz="1200" dirty="0">
                          <a:effectLst/>
                        </a:rPr>
                        <a:t>802.20</a:t>
                      </a:r>
                      <a:endParaRPr lang="en-US" sz="1200" dirty="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tc>
                <a:tc>
                  <a:txBody>
                    <a:bodyPr/>
                    <a:lstStyle/>
                    <a:p>
                      <a:pPr marL="0" marR="0" algn="ctr">
                        <a:spcBef>
                          <a:spcPts val="0"/>
                        </a:spcBef>
                        <a:spcAft>
                          <a:spcPts val="800"/>
                        </a:spcAft>
                      </a:pPr>
                      <a:r>
                        <a:rPr lang="en-US" sz="1200">
                          <a:effectLst/>
                        </a:rPr>
                        <a:t>-</a:t>
                      </a:r>
                      <a:endParaRPr lang="en-US" sz="120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tc>
                <a:tc>
                  <a:txBody>
                    <a:bodyPr/>
                    <a:lstStyle/>
                    <a:p>
                      <a:pPr marL="0" marR="0" algn="ctr">
                        <a:spcBef>
                          <a:spcPts val="0"/>
                        </a:spcBef>
                        <a:spcAft>
                          <a:spcPts val="800"/>
                        </a:spcAft>
                      </a:pPr>
                      <a:r>
                        <a:rPr lang="en-US" sz="1200">
                          <a:effectLst/>
                        </a:rPr>
                        <a:t>53.40</a:t>
                      </a:r>
                      <a:endParaRPr lang="en-US" sz="120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tc>
                <a:tc>
                  <a:txBody>
                    <a:bodyPr/>
                    <a:lstStyle/>
                    <a:p>
                      <a:pPr marL="0" marR="0" algn="ctr">
                        <a:spcBef>
                          <a:spcPts val="0"/>
                        </a:spcBef>
                        <a:spcAft>
                          <a:spcPts val="800"/>
                        </a:spcAft>
                      </a:pPr>
                      <a:r>
                        <a:rPr lang="en-US" sz="1200">
                          <a:effectLst/>
                        </a:rPr>
                        <a:t>93.76%</a:t>
                      </a:r>
                      <a:endParaRPr lang="en-US" sz="120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tc>
                <a:extLst>
                  <a:ext uri="{0D108BD9-81ED-4DB2-BD59-A6C34878D82A}">
                    <a16:rowId xmlns:a16="http://schemas.microsoft.com/office/drawing/2014/main" val="1132073023"/>
                  </a:ext>
                </a:extLst>
              </a:tr>
              <a:tr h="389449">
                <a:tc>
                  <a:txBody>
                    <a:bodyPr/>
                    <a:lstStyle/>
                    <a:p>
                      <a:pPr marL="0" marR="0">
                        <a:spcBef>
                          <a:spcPts val="0"/>
                        </a:spcBef>
                        <a:spcAft>
                          <a:spcPts val="800"/>
                        </a:spcAft>
                      </a:pPr>
                      <a:r>
                        <a:rPr lang="en-US" sz="1200" dirty="0">
                          <a:effectLst/>
                        </a:rPr>
                        <a:t>Pakistan</a:t>
                      </a:r>
                      <a:endParaRPr lang="en-US" sz="1200" dirty="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solidFill>
                      <a:schemeClr val="accent1"/>
                    </a:solidFill>
                  </a:tcPr>
                </a:tc>
                <a:tc>
                  <a:txBody>
                    <a:bodyPr/>
                    <a:lstStyle/>
                    <a:p>
                      <a:pPr marL="0" marR="0" algn="ctr">
                        <a:spcBef>
                          <a:spcPts val="0"/>
                        </a:spcBef>
                        <a:spcAft>
                          <a:spcPts val="800"/>
                        </a:spcAft>
                      </a:pPr>
                      <a:r>
                        <a:rPr lang="en-US" sz="1200">
                          <a:effectLst/>
                        </a:rPr>
                        <a:t>400</a:t>
                      </a:r>
                      <a:endParaRPr lang="en-US" sz="120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tc>
                <a:tc>
                  <a:txBody>
                    <a:bodyPr/>
                    <a:lstStyle/>
                    <a:p>
                      <a:pPr marL="0" marR="0" algn="ctr">
                        <a:spcBef>
                          <a:spcPts val="0"/>
                        </a:spcBef>
                        <a:spcAft>
                          <a:spcPts val="800"/>
                        </a:spcAft>
                      </a:pPr>
                      <a:r>
                        <a:rPr lang="en-US" sz="1200">
                          <a:effectLst/>
                        </a:rPr>
                        <a:t>551.40</a:t>
                      </a:r>
                      <a:endParaRPr lang="en-US" sz="120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tc>
                <a:tc>
                  <a:txBody>
                    <a:bodyPr/>
                    <a:lstStyle/>
                    <a:p>
                      <a:pPr marL="0" marR="0" algn="ctr">
                        <a:spcBef>
                          <a:spcPts val="0"/>
                        </a:spcBef>
                        <a:spcAft>
                          <a:spcPts val="800"/>
                        </a:spcAft>
                      </a:pPr>
                      <a:r>
                        <a:rPr lang="en-US" sz="1200">
                          <a:effectLst/>
                        </a:rPr>
                        <a:t>7,340.10</a:t>
                      </a:r>
                      <a:endParaRPr lang="en-US" sz="120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tc>
                <a:tc>
                  <a:txBody>
                    <a:bodyPr/>
                    <a:lstStyle/>
                    <a:p>
                      <a:pPr marL="0" marR="0" algn="ctr">
                        <a:spcBef>
                          <a:spcPts val="0"/>
                        </a:spcBef>
                        <a:spcAft>
                          <a:spcPts val="800"/>
                        </a:spcAft>
                      </a:pPr>
                      <a:r>
                        <a:rPr lang="en-US" sz="1200">
                          <a:effectLst/>
                        </a:rPr>
                        <a:t>257.91</a:t>
                      </a:r>
                      <a:endParaRPr lang="en-US" sz="120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tc>
                <a:tc>
                  <a:txBody>
                    <a:bodyPr/>
                    <a:lstStyle/>
                    <a:p>
                      <a:pPr marL="0" marR="0" algn="ctr">
                        <a:spcBef>
                          <a:spcPts val="0"/>
                        </a:spcBef>
                        <a:spcAft>
                          <a:spcPts val="800"/>
                        </a:spcAft>
                      </a:pPr>
                      <a:r>
                        <a:rPr lang="en-US" sz="1200">
                          <a:effectLst/>
                        </a:rPr>
                        <a:t>26,795</a:t>
                      </a:r>
                      <a:endParaRPr lang="en-US" sz="120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tc>
                <a:tc>
                  <a:txBody>
                    <a:bodyPr/>
                    <a:lstStyle/>
                    <a:p>
                      <a:pPr marL="0" marR="0" algn="ctr">
                        <a:spcBef>
                          <a:spcPts val="0"/>
                        </a:spcBef>
                        <a:spcAft>
                          <a:spcPts val="800"/>
                        </a:spcAft>
                      </a:pPr>
                      <a:r>
                        <a:rPr lang="en-US" sz="1200">
                          <a:effectLst/>
                        </a:rPr>
                        <a:t>31.90%</a:t>
                      </a:r>
                      <a:endParaRPr lang="en-US" sz="120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tc>
                <a:extLst>
                  <a:ext uri="{0D108BD9-81ED-4DB2-BD59-A6C34878D82A}">
                    <a16:rowId xmlns:a16="http://schemas.microsoft.com/office/drawing/2014/main" val="129379737"/>
                  </a:ext>
                </a:extLst>
              </a:tr>
              <a:tr h="389449">
                <a:tc>
                  <a:txBody>
                    <a:bodyPr/>
                    <a:lstStyle/>
                    <a:p>
                      <a:pPr marL="0" marR="0">
                        <a:spcBef>
                          <a:spcPts val="0"/>
                        </a:spcBef>
                        <a:spcAft>
                          <a:spcPts val="800"/>
                        </a:spcAft>
                      </a:pPr>
                      <a:r>
                        <a:rPr lang="en-US" sz="1200" dirty="0">
                          <a:effectLst/>
                        </a:rPr>
                        <a:t>Sri Lanka</a:t>
                      </a:r>
                      <a:endParaRPr lang="en-US" sz="1200" dirty="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solidFill>
                      <a:schemeClr val="accent1"/>
                    </a:solidFill>
                  </a:tcPr>
                </a:tc>
                <a:tc>
                  <a:txBody>
                    <a:bodyPr/>
                    <a:lstStyle/>
                    <a:p>
                      <a:pPr marL="0" marR="0" algn="ctr">
                        <a:spcBef>
                          <a:spcPts val="0"/>
                        </a:spcBef>
                        <a:spcAft>
                          <a:spcPts val="800"/>
                        </a:spcAft>
                      </a:pPr>
                      <a:r>
                        <a:rPr lang="en-US" sz="1200">
                          <a:effectLst/>
                        </a:rPr>
                        <a:t>91.36</a:t>
                      </a:r>
                      <a:endParaRPr lang="en-US" sz="120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tc>
                <a:tc>
                  <a:txBody>
                    <a:bodyPr/>
                    <a:lstStyle/>
                    <a:p>
                      <a:pPr marL="0" marR="0" algn="ctr">
                        <a:spcBef>
                          <a:spcPts val="0"/>
                        </a:spcBef>
                        <a:spcAft>
                          <a:spcPts val="800"/>
                        </a:spcAft>
                      </a:pPr>
                      <a:r>
                        <a:rPr lang="en-US" sz="1200">
                          <a:effectLst/>
                        </a:rPr>
                        <a:t>131.45</a:t>
                      </a:r>
                      <a:endParaRPr lang="en-US" sz="120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tc>
                <a:tc>
                  <a:txBody>
                    <a:bodyPr/>
                    <a:lstStyle/>
                    <a:p>
                      <a:pPr marL="0" marR="0" algn="ctr">
                        <a:spcBef>
                          <a:spcPts val="0"/>
                        </a:spcBef>
                        <a:spcAft>
                          <a:spcPts val="800"/>
                        </a:spcAft>
                      </a:pPr>
                      <a:r>
                        <a:rPr lang="en-US" sz="1200">
                          <a:effectLst/>
                        </a:rPr>
                        <a:t>1,726.59</a:t>
                      </a:r>
                      <a:endParaRPr lang="en-US" sz="120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tc>
                <a:tc>
                  <a:txBody>
                    <a:bodyPr/>
                    <a:lstStyle/>
                    <a:p>
                      <a:pPr marL="0" marR="0" algn="ctr">
                        <a:spcBef>
                          <a:spcPts val="0"/>
                        </a:spcBef>
                        <a:spcAft>
                          <a:spcPts val="800"/>
                        </a:spcAft>
                      </a:pPr>
                      <a:r>
                        <a:rPr lang="en-US" sz="1200">
                          <a:effectLst/>
                        </a:rPr>
                        <a:t>24.10</a:t>
                      </a:r>
                      <a:endParaRPr lang="en-US" sz="120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tc>
                <a:tc>
                  <a:txBody>
                    <a:bodyPr/>
                    <a:lstStyle/>
                    <a:p>
                      <a:pPr marL="0" marR="0" algn="ctr">
                        <a:spcBef>
                          <a:spcPts val="0"/>
                        </a:spcBef>
                        <a:spcAft>
                          <a:spcPts val="800"/>
                        </a:spcAft>
                      </a:pPr>
                      <a:r>
                        <a:rPr lang="en-US" sz="1200">
                          <a:effectLst/>
                        </a:rPr>
                        <a:t>2,015</a:t>
                      </a:r>
                      <a:endParaRPr lang="en-US" sz="120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tc>
                <a:tc>
                  <a:txBody>
                    <a:bodyPr/>
                    <a:lstStyle/>
                    <a:p>
                      <a:pPr marL="0" marR="0" algn="ctr">
                        <a:spcBef>
                          <a:spcPts val="0"/>
                        </a:spcBef>
                        <a:spcAft>
                          <a:spcPts val="800"/>
                        </a:spcAft>
                      </a:pPr>
                      <a:r>
                        <a:rPr lang="en-US" sz="1200" dirty="0">
                          <a:effectLst/>
                        </a:rPr>
                        <a:t>49.47%</a:t>
                      </a:r>
                      <a:endParaRPr lang="en-US" sz="1200" dirty="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tc>
                <a:extLst>
                  <a:ext uri="{0D108BD9-81ED-4DB2-BD59-A6C34878D82A}">
                    <a16:rowId xmlns:a16="http://schemas.microsoft.com/office/drawing/2014/main" val="3839926439"/>
                  </a:ext>
                </a:extLst>
              </a:tr>
            </a:tbl>
          </a:graphicData>
        </a:graphic>
      </p:graphicFrame>
      <p:sp>
        <p:nvSpPr>
          <p:cNvPr id="4" name="Rectangle 1">
            <a:extLst>
              <a:ext uri="{FF2B5EF4-FFF2-40B4-BE49-F238E27FC236}">
                <a16:creationId xmlns:a16="http://schemas.microsoft.com/office/drawing/2014/main" id="{B48B88B3-2D0E-466E-B52D-3C5FE68D17FA}"/>
              </a:ext>
            </a:extLst>
          </p:cNvPr>
          <p:cNvSpPr>
            <a:spLocks noChangeArrowheads="1"/>
          </p:cNvSpPr>
          <p:nvPr/>
        </p:nvSpPr>
        <p:spPr bwMode="auto">
          <a:xfrm>
            <a:off x="1439863" y="28876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800" b="0" i="0" u="none" strike="noStrike" cap="none" normalizeH="0" baseline="0">
                <a:ln>
                  <a:noFill/>
                </a:ln>
                <a:solidFill>
                  <a:schemeClr val="tx1"/>
                </a:solidFill>
                <a:effectLst/>
                <a:latin typeface="Arial" panose="020B0604020202020204" pitchFamily="34" charset="0"/>
              </a:rPr>
            </a:b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2734393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2185" y="432001"/>
            <a:ext cx="8479631" cy="622099"/>
          </a:xfrm>
        </p:spPr>
        <p:txBody>
          <a:bodyPr>
            <a:normAutofit fontScale="90000"/>
          </a:bodyPr>
          <a:lstStyle/>
          <a:p>
            <a:r>
              <a:rPr lang="en-US" sz="3600" dirty="0"/>
              <a:t>Institutional Framework (1/2)</a:t>
            </a:r>
            <a:br>
              <a:rPr lang="en-US" b="1" i="1" dirty="0"/>
            </a:br>
            <a:endParaRPr lang="en-US" dirty="0"/>
          </a:p>
        </p:txBody>
      </p:sp>
      <p:sp>
        <p:nvSpPr>
          <p:cNvPr id="5" name="Rectangle 4"/>
          <p:cNvSpPr/>
          <p:nvPr/>
        </p:nvSpPr>
        <p:spPr>
          <a:xfrm>
            <a:off x="332184" y="897576"/>
            <a:ext cx="8479632" cy="3323987"/>
          </a:xfrm>
          <a:prstGeom prst="rect">
            <a:avLst/>
          </a:prstGeom>
          <a:noFill/>
          <a:ln w="19050">
            <a:solidFill>
              <a:schemeClr val="tx1"/>
            </a:solidFill>
          </a:ln>
        </p:spPr>
        <p:txBody>
          <a:bodyPr wrap="square">
            <a:spAutoFit/>
          </a:bodyPr>
          <a:lstStyle/>
          <a:p>
            <a:pPr marL="285750" indent="-285750">
              <a:buFont typeface="Arial" panose="020B0604020202020204" pitchFamily="34" charset="0"/>
              <a:buChar char="•"/>
            </a:pPr>
            <a:r>
              <a:rPr lang="en-US" sz="1400" dirty="0"/>
              <a:t>Each SAARC Member State has a unique institutional structure for renewable energy sector established to satisfy local requirements. </a:t>
            </a:r>
          </a:p>
          <a:p>
            <a:pPr marL="285750" indent="-285750">
              <a:buFont typeface="Arial" panose="020B0604020202020204" pitchFamily="34" charset="0"/>
              <a:buChar char="•"/>
            </a:pPr>
            <a:r>
              <a:rPr lang="en-US" sz="1400" dirty="0"/>
              <a:t>Each country has started giving utmost priority to the renewable energy sector and set up dedicated institutional arrangement for promotion and development of Renewable Energy Technologies (RETs).</a:t>
            </a:r>
          </a:p>
          <a:p>
            <a:pPr marL="285750" indent="-285750">
              <a:buFont typeface="Arial" panose="020B0604020202020204" pitchFamily="34" charset="0"/>
              <a:buChar char="•"/>
            </a:pPr>
            <a:r>
              <a:rPr lang="en-US" sz="1400" dirty="0"/>
              <a:t>However, in certain countries the framework is more evolved than the others:</a:t>
            </a:r>
          </a:p>
          <a:p>
            <a:pPr marL="742950" lvl="1" indent="-285750">
              <a:buFont typeface="Arial" panose="020B0604020202020204" pitchFamily="34" charset="0"/>
              <a:buChar char="•"/>
            </a:pPr>
            <a:r>
              <a:rPr lang="en-US" sz="1400" dirty="0"/>
              <a:t>In India, there is a dedicated ministry for renewable energy which has given impetus to meeting targets, budgetary allocation  and policy formation for renewable energy</a:t>
            </a:r>
          </a:p>
          <a:p>
            <a:pPr marL="742950" lvl="1" indent="-285750">
              <a:buFont typeface="Arial" panose="020B0604020202020204" pitchFamily="34" charset="0"/>
              <a:buChar char="•"/>
            </a:pPr>
            <a:r>
              <a:rPr lang="en-US" sz="1400" dirty="0"/>
              <a:t>Most countries have a dedicated federal institute which falls under the power ministry to over see renewable energy development and in countries like Bangladesh it is functioning very effectively</a:t>
            </a:r>
          </a:p>
          <a:p>
            <a:pPr marL="742950" lvl="1" indent="-285750">
              <a:buFont typeface="Arial" panose="020B0604020202020204" pitchFamily="34" charset="0"/>
              <a:buChar char="•"/>
            </a:pPr>
            <a:r>
              <a:rPr lang="en-US" sz="1400" dirty="0"/>
              <a:t>Regulatory bodies in certain states like Nepal have been recently established and their policy and tariff setting framework is in nascent stage whereas in countries such as India and Bangladesh these regulatory bodies are at a mature stage</a:t>
            </a:r>
          </a:p>
          <a:p>
            <a:pPr marL="742950" lvl="1" indent="-285750">
              <a:buFont typeface="Arial" panose="020B0604020202020204" pitchFamily="34" charset="0"/>
              <a:buChar char="•"/>
            </a:pPr>
            <a:r>
              <a:rPr lang="en-US" sz="1400" dirty="0"/>
              <a:t>Dedicated public finance institutes catering to financing renewable energy projects are present only in India and Bangladesh out of all the SAARC nations</a:t>
            </a:r>
          </a:p>
        </p:txBody>
      </p:sp>
      <p:sp>
        <p:nvSpPr>
          <p:cNvPr id="4" name="Rectangle 1">
            <a:extLst>
              <a:ext uri="{FF2B5EF4-FFF2-40B4-BE49-F238E27FC236}">
                <a16:creationId xmlns:a16="http://schemas.microsoft.com/office/drawing/2014/main" id="{B48B88B3-2D0E-466E-B52D-3C5FE68D17FA}"/>
              </a:ext>
            </a:extLst>
          </p:cNvPr>
          <p:cNvSpPr>
            <a:spLocks noChangeArrowheads="1"/>
          </p:cNvSpPr>
          <p:nvPr/>
        </p:nvSpPr>
        <p:spPr bwMode="auto">
          <a:xfrm>
            <a:off x="1439863" y="28876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800" b="0" i="0" u="none" strike="noStrike" cap="none" normalizeH="0" baseline="0">
                <a:ln>
                  <a:noFill/>
                </a:ln>
                <a:solidFill>
                  <a:schemeClr val="tx1"/>
                </a:solidFill>
                <a:effectLst/>
                <a:latin typeface="Arial" panose="020B0604020202020204" pitchFamily="34" charset="0"/>
              </a:rPr>
            </a:br>
            <a:endParaRPr kumimoji="0" lang="en-US" altLang="en-US" sz="1800" b="0" i="0" u="none" strike="noStrike" cap="none" normalizeH="0" baseline="0">
              <a:ln>
                <a:noFill/>
              </a:ln>
              <a:solidFill>
                <a:schemeClr val="tx1"/>
              </a:solidFill>
              <a:effectLst/>
              <a:latin typeface="Arial" panose="020B0604020202020204" pitchFamily="34" charset="0"/>
            </a:endParaRPr>
          </a:p>
        </p:txBody>
      </p:sp>
      <p:graphicFrame>
        <p:nvGraphicFramePr>
          <p:cNvPr id="6" name="Table 5">
            <a:extLst>
              <a:ext uri="{FF2B5EF4-FFF2-40B4-BE49-F238E27FC236}">
                <a16:creationId xmlns:a16="http://schemas.microsoft.com/office/drawing/2014/main" id="{C4D5C2F3-5B65-4E66-B81D-BE15D3CDD75D}"/>
              </a:ext>
            </a:extLst>
          </p:cNvPr>
          <p:cNvGraphicFramePr>
            <a:graphicFrameLocks noGrp="1"/>
          </p:cNvGraphicFramePr>
          <p:nvPr>
            <p:extLst>
              <p:ext uri="{D42A27DB-BD31-4B8C-83A1-F6EECF244321}">
                <p14:modId xmlns:p14="http://schemas.microsoft.com/office/powerpoint/2010/main" val="473766794"/>
              </p:ext>
            </p:extLst>
          </p:nvPr>
        </p:nvGraphicFramePr>
        <p:xfrm>
          <a:off x="332184" y="4446589"/>
          <a:ext cx="8479632" cy="1835809"/>
        </p:xfrm>
        <a:graphic>
          <a:graphicData uri="http://schemas.openxmlformats.org/drawingml/2006/table">
            <a:tbl>
              <a:tblPr firstRow="1" firstCol="1" bandRow="1">
                <a:tableStyleId>{93296810-A885-4BE3-A3E7-6D5BEEA58F35}</a:tableStyleId>
              </a:tblPr>
              <a:tblGrid>
                <a:gridCol w="1306867">
                  <a:extLst>
                    <a:ext uri="{9D8B030D-6E8A-4147-A177-3AD203B41FA5}">
                      <a16:colId xmlns:a16="http://schemas.microsoft.com/office/drawing/2014/main" val="2155995033"/>
                    </a:ext>
                  </a:extLst>
                </a:gridCol>
                <a:gridCol w="1619656">
                  <a:extLst>
                    <a:ext uri="{9D8B030D-6E8A-4147-A177-3AD203B41FA5}">
                      <a16:colId xmlns:a16="http://schemas.microsoft.com/office/drawing/2014/main" val="3930638144"/>
                    </a:ext>
                  </a:extLst>
                </a:gridCol>
                <a:gridCol w="1928164">
                  <a:extLst>
                    <a:ext uri="{9D8B030D-6E8A-4147-A177-3AD203B41FA5}">
                      <a16:colId xmlns:a16="http://schemas.microsoft.com/office/drawing/2014/main" val="613725792"/>
                    </a:ext>
                  </a:extLst>
                </a:gridCol>
                <a:gridCol w="1511679">
                  <a:extLst>
                    <a:ext uri="{9D8B030D-6E8A-4147-A177-3AD203B41FA5}">
                      <a16:colId xmlns:a16="http://schemas.microsoft.com/office/drawing/2014/main" val="3055667355"/>
                    </a:ext>
                  </a:extLst>
                </a:gridCol>
                <a:gridCol w="2113266">
                  <a:extLst>
                    <a:ext uri="{9D8B030D-6E8A-4147-A177-3AD203B41FA5}">
                      <a16:colId xmlns:a16="http://schemas.microsoft.com/office/drawing/2014/main" val="1797233086"/>
                    </a:ext>
                  </a:extLst>
                </a:gridCol>
              </a:tblGrid>
              <a:tr h="283613">
                <a:tc>
                  <a:txBody>
                    <a:bodyPr/>
                    <a:lstStyle/>
                    <a:p>
                      <a:pPr marL="0" marR="0" algn="ctr">
                        <a:spcBef>
                          <a:spcPts val="0"/>
                        </a:spcBef>
                        <a:spcAft>
                          <a:spcPts val="800"/>
                        </a:spcAft>
                      </a:pPr>
                      <a:r>
                        <a:rPr lang="en-US" sz="1200" dirty="0">
                          <a:effectLst/>
                        </a:rPr>
                        <a:t>Country </a:t>
                      </a:r>
                      <a:endParaRPr lang="en-US" sz="1200" dirty="0">
                        <a:effectLst/>
                        <a:latin typeface="Georgia" panose="02040502050405020303" pitchFamily="18" charset="0"/>
                        <a:ea typeface="Georgia" panose="02040502050405020303" pitchFamily="18" charset="0"/>
                        <a:cs typeface="Times New Roman" panose="02020603050405020304" pitchFamily="18" charset="0"/>
                      </a:endParaRPr>
                    </a:p>
                  </a:txBody>
                  <a:tcPr marL="52268" marR="52268" marT="32725" marB="32725" anchor="ctr">
                    <a:solidFill>
                      <a:schemeClr val="accent1"/>
                    </a:solidFill>
                  </a:tcPr>
                </a:tc>
                <a:tc>
                  <a:txBody>
                    <a:bodyPr/>
                    <a:lstStyle/>
                    <a:p>
                      <a:pPr marL="0" marR="0" algn="ctr">
                        <a:spcBef>
                          <a:spcPts val="0"/>
                        </a:spcBef>
                        <a:spcAft>
                          <a:spcPts val="800"/>
                        </a:spcAft>
                      </a:pPr>
                      <a:r>
                        <a:rPr lang="en-US" sz="1200" dirty="0">
                          <a:effectLst/>
                        </a:rPr>
                        <a:t>Ministry </a:t>
                      </a:r>
                      <a:endParaRPr lang="en-US" sz="1200" dirty="0">
                        <a:effectLst/>
                        <a:latin typeface="Georgia" panose="02040502050405020303" pitchFamily="18" charset="0"/>
                        <a:ea typeface="Georgia" panose="02040502050405020303" pitchFamily="18" charset="0"/>
                        <a:cs typeface="Times New Roman" panose="02020603050405020304" pitchFamily="18" charset="0"/>
                      </a:endParaRPr>
                    </a:p>
                  </a:txBody>
                  <a:tcPr marL="52268" marR="52268" marT="32725" marB="32725" anchor="ctr">
                    <a:solidFill>
                      <a:schemeClr val="accent1"/>
                    </a:solidFill>
                  </a:tcPr>
                </a:tc>
                <a:tc>
                  <a:txBody>
                    <a:bodyPr/>
                    <a:lstStyle/>
                    <a:p>
                      <a:pPr marL="0" marR="0" algn="ctr">
                        <a:spcBef>
                          <a:spcPts val="0"/>
                        </a:spcBef>
                        <a:spcAft>
                          <a:spcPts val="800"/>
                        </a:spcAft>
                      </a:pPr>
                      <a:r>
                        <a:rPr lang="en-US" sz="1200" dirty="0">
                          <a:effectLst/>
                        </a:rPr>
                        <a:t>Federal Institute </a:t>
                      </a:r>
                      <a:endParaRPr lang="en-US" sz="1200" dirty="0">
                        <a:effectLst/>
                        <a:latin typeface="Georgia" panose="02040502050405020303" pitchFamily="18" charset="0"/>
                        <a:ea typeface="Georgia" panose="02040502050405020303" pitchFamily="18" charset="0"/>
                        <a:cs typeface="Times New Roman" panose="02020603050405020304" pitchFamily="18" charset="0"/>
                      </a:endParaRPr>
                    </a:p>
                  </a:txBody>
                  <a:tcPr marL="52268" marR="52268" marT="32725" marB="32725" anchor="ctr">
                    <a:solidFill>
                      <a:schemeClr val="accent1"/>
                    </a:solidFill>
                  </a:tcPr>
                </a:tc>
                <a:tc>
                  <a:txBody>
                    <a:bodyPr/>
                    <a:lstStyle/>
                    <a:p>
                      <a:pPr marL="0" marR="0" algn="ctr">
                        <a:spcBef>
                          <a:spcPts val="0"/>
                        </a:spcBef>
                        <a:spcAft>
                          <a:spcPts val="800"/>
                        </a:spcAft>
                      </a:pPr>
                      <a:r>
                        <a:rPr lang="en-US" sz="1200" dirty="0">
                          <a:effectLst/>
                        </a:rPr>
                        <a:t>Regulator </a:t>
                      </a:r>
                      <a:endParaRPr lang="en-US" sz="1200" dirty="0">
                        <a:effectLst/>
                        <a:latin typeface="Georgia" panose="02040502050405020303" pitchFamily="18" charset="0"/>
                        <a:ea typeface="Georgia" panose="02040502050405020303" pitchFamily="18" charset="0"/>
                        <a:cs typeface="Times New Roman" panose="02020603050405020304" pitchFamily="18" charset="0"/>
                      </a:endParaRPr>
                    </a:p>
                  </a:txBody>
                  <a:tcPr marL="52268" marR="52268" marT="32725" marB="32725" anchor="ctr">
                    <a:solidFill>
                      <a:schemeClr val="accent1"/>
                    </a:solidFill>
                  </a:tcPr>
                </a:tc>
                <a:tc>
                  <a:txBody>
                    <a:bodyPr/>
                    <a:lstStyle/>
                    <a:p>
                      <a:pPr marL="0" marR="0" algn="ctr">
                        <a:spcBef>
                          <a:spcPts val="0"/>
                        </a:spcBef>
                        <a:spcAft>
                          <a:spcPts val="800"/>
                        </a:spcAft>
                      </a:pPr>
                      <a:r>
                        <a:rPr lang="en-US" sz="1200" dirty="0">
                          <a:effectLst/>
                        </a:rPr>
                        <a:t>Public Financing Institute</a:t>
                      </a:r>
                      <a:endParaRPr lang="en-US" sz="1200" dirty="0">
                        <a:effectLst/>
                        <a:latin typeface="Georgia" panose="02040502050405020303" pitchFamily="18" charset="0"/>
                        <a:ea typeface="Georgia" panose="02040502050405020303" pitchFamily="18" charset="0"/>
                        <a:cs typeface="Times New Roman" panose="02020603050405020304" pitchFamily="18" charset="0"/>
                      </a:endParaRPr>
                    </a:p>
                  </a:txBody>
                  <a:tcPr marL="52268" marR="52268" marT="32725" marB="32725" anchor="ctr">
                    <a:solidFill>
                      <a:schemeClr val="accent1"/>
                    </a:solidFill>
                  </a:tcPr>
                </a:tc>
                <a:extLst>
                  <a:ext uri="{0D108BD9-81ED-4DB2-BD59-A6C34878D82A}">
                    <a16:rowId xmlns:a16="http://schemas.microsoft.com/office/drawing/2014/main" val="121112071"/>
                  </a:ext>
                </a:extLst>
              </a:tr>
              <a:tr h="469053">
                <a:tc>
                  <a:txBody>
                    <a:bodyPr/>
                    <a:lstStyle/>
                    <a:p>
                      <a:pPr marL="0" marR="0">
                        <a:spcBef>
                          <a:spcPts val="0"/>
                        </a:spcBef>
                        <a:spcAft>
                          <a:spcPts val="800"/>
                        </a:spcAft>
                      </a:pPr>
                      <a:r>
                        <a:rPr lang="en-US" sz="1200" dirty="0">
                          <a:effectLst/>
                        </a:rPr>
                        <a:t>Afghanistan </a:t>
                      </a:r>
                      <a:endParaRPr lang="en-US" sz="1200" dirty="0">
                        <a:effectLst/>
                        <a:latin typeface="Georgia" panose="02040502050405020303" pitchFamily="18" charset="0"/>
                        <a:ea typeface="Georgia" panose="02040502050405020303" pitchFamily="18" charset="0"/>
                        <a:cs typeface="Times New Roman" panose="02020603050405020304" pitchFamily="18" charset="0"/>
                      </a:endParaRPr>
                    </a:p>
                  </a:txBody>
                  <a:tcPr marL="52268" marR="52268" marT="32725" marB="32725" anchor="ctr">
                    <a:solidFill>
                      <a:schemeClr val="accent1"/>
                    </a:solidFill>
                  </a:tcPr>
                </a:tc>
                <a:tc>
                  <a:txBody>
                    <a:bodyPr/>
                    <a:lstStyle/>
                    <a:p>
                      <a:pPr marL="0" marR="0">
                        <a:spcBef>
                          <a:spcPts val="0"/>
                        </a:spcBef>
                        <a:spcAft>
                          <a:spcPts val="800"/>
                        </a:spcAft>
                      </a:pPr>
                      <a:r>
                        <a:rPr lang="en-US" sz="1200" dirty="0">
                          <a:effectLst/>
                        </a:rPr>
                        <a:t>Ministry of Energy and Water</a:t>
                      </a:r>
                      <a:endParaRPr lang="en-US" sz="1200" dirty="0">
                        <a:effectLst/>
                        <a:latin typeface="Georgia" panose="02040502050405020303" pitchFamily="18" charset="0"/>
                        <a:ea typeface="Georgia" panose="02040502050405020303" pitchFamily="18" charset="0"/>
                        <a:cs typeface="Times New Roman" panose="02020603050405020304" pitchFamily="18" charset="0"/>
                      </a:endParaRPr>
                    </a:p>
                  </a:txBody>
                  <a:tcPr marL="52268" marR="52268" marT="32725" marB="32725" anchor="ctr"/>
                </a:tc>
                <a:tc>
                  <a:txBody>
                    <a:bodyPr/>
                    <a:lstStyle/>
                    <a:p>
                      <a:pPr marL="0" marR="0">
                        <a:spcBef>
                          <a:spcPts val="0"/>
                        </a:spcBef>
                        <a:spcAft>
                          <a:spcPts val="800"/>
                        </a:spcAft>
                      </a:pPr>
                      <a:r>
                        <a:rPr lang="en-US" sz="1200">
                          <a:effectLst/>
                        </a:rPr>
                        <a:t>Renewable Energy Department</a:t>
                      </a:r>
                      <a:endParaRPr lang="en-US" sz="1200">
                        <a:effectLst/>
                        <a:latin typeface="Georgia" panose="02040502050405020303" pitchFamily="18" charset="0"/>
                        <a:ea typeface="Georgia" panose="02040502050405020303" pitchFamily="18" charset="0"/>
                        <a:cs typeface="Times New Roman" panose="02020603050405020304" pitchFamily="18" charset="0"/>
                      </a:endParaRPr>
                    </a:p>
                  </a:txBody>
                  <a:tcPr marL="52268" marR="52268" marT="32725" marB="32725" anchor="ctr"/>
                </a:tc>
                <a:tc>
                  <a:txBody>
                    <a:bodyPr/>
                    <a:lstStyle/>
                    <a:p>
                      <a:pPr marL="0" marR="0">
                        <a:spcBef>
                          <a:spcPts val="0"/>
                        </a:spcBef>
                        <a:spcAft>
                          <a:spcPts val="800"/>
                        </a:spcAft>
                      </a:pPr>
                      <a:r>
                        <a:rPr lang="en-US" sz="1200">
                          <a:effectLst/>
                        </a:rPr>
                        <a:t>Ministry of Energy and Water </a:t>
                      </a:r>
                      <a:endParaRPr lang="en-US" sz="1200">
                        <a:effectLst/>
                        <a:latin typeface="Georgia" panose="02040502050405020303" pitchFamily="18" charset="0"/>
                        <a:ea typeface="Georgia" panose="02040502050405020303" pitchFamily="18" charset="0"/>
                        <a:cs typeface="Times New Roman" panose="02020603050405020304" pitchFamily="18" charset="0"/>
                      </a:endParaRPr>
                    </a:p>
                  </a:txBody>
                  <a:tcPr marL="52268" marR="52268" marT="32725" marB="32725" anchor="ctr"/>
                </a:tc>
                <a:tc>
                  <a:txBody>
                    <a:bodyPr/>
                    <a:lstStyle/>
                    <a:p>
                      <a:pPr marL="0" marR="0">
                        <a:spcBef>
                          <a:spcPts val="0"/>
                        </a:spcBef>
                        <a:spcAft>
                          <a:spcPts val="800"/>
                        </a:spcAft>
                      </a:pPr>
                      <a:r>
                        <a:rPr lang="en-US" sz="1200" dirty="0">
                          <a:effectLst/>
                        </a:rPr>
                        <a:t>Non- Existent</a:t>
                      </a:r>
                      <a:endParaRPr lang="en-US" sz="1200" dirty="0">
                        <a:effectLst/>
                        <a:latin typeface="Georgia" panose="02040502050405020303" pitchFamily="18" charset="0"/>
                        <a:ea typeface="Georgia" panose="02040502050405020303" pitchFamily="18" charset="0"/>
                        <a:cs typeface="Times New Roman" panose="02020603050405020304" pitchFamily="18" charset="0"/>
                      </a:endParaRPr>
                    </a:p>
                  </a:txBody>
                  <a:tcPr marL="52268" marR="52268" marT="32725" marB="32725" anchor="ctr"/>
                </a:tc>
                <a:extLst>
                  <a:ext uri="{0D108BD9-81ED-4DB2-BD59-A6C34878D82A}">
                    <a16:rowId xmlns:a16="http://schemas.microsoft.com/office/drawing/2014/main" val="2712434828"/>
                  </a:ext>
                </a:extLst>
              </a:tr>
              <a:tr h="469053">
                <a:tc>
                  <a:txBody>
                    <a:bodyPr/>
                    <a:lstStyle/>
                    <a:p>
                      <a:pPr marL="0" marR="0">
                        <a:spcBef>
                          <a:spcPts val="0"/>
                        </a:spcBef>
                        <a:spcAft>
                          <a:spcPts val="800"/>
                        </a:spcAft>
                      </a:pPr>
                      <a:r>
                        <a:rPr lang="en-US" sz="1200" dirty="0">
                          <a:effectLst/>
                        </a:rPr>
                        <a:t>Bangladesh</a:t>
                      </a:r>
                      <a:endParaRPr lang="en-US" sz="1200" dirty="0">
                        <a:effectLst/>
                        <a:latin typeface="Georgia" panose="02040502050405020303" pitchFamily="18" charset="0"/>
                        <a:ea typeface="Georgia" panose="02040502050405020303" pitchFamily="18" charset="0"/>
                        <a:cs typeface="Times New Roman" panose="02020603050405020304" pitchFamily="18" charset="0"/>
                      </a:endParaRPr>
                    </a:p>
                  </a:txBody>
                  <a:tcPr marL="52268" marR="52268" marT="32725" marB="32725" anchor="ctr">
                    <a:solidFill>
                      <a:schemeClr val="accent1"/>
                    </a:solidFill>
                  </a:tcPr>
                </a:tc>
                <a:tc>
                  <a:txBody>
                    <a:bodyPr/>
                    <a:lstStyle/>
                    <a:p>
                      <a:pPr marL="0" marR="0">
                        <a:spcBef>
                          <a:spcPts val="0"/>
                        </a:spcBef>
                        <a:spcAft>
                          <a:spcPts val="800"/>
                        </a:spcAft>
                      </a:pPr>
                      <a:r>
                        <a:rPr lang="en-US" sz="1200">
                          <a:effectLst/>
                        </a:rPr>
                        <a:t>Ministry of Power, Energy &amp; Mineral Resources</a:t>
                      </a:r>
                      <a:endParaRPr lang="en-US" sz="1200">
                        <a:effectLst/>
                        <a:latin typeface="Georgia" panose="02040502050405020303" pitchFamily="18" charset="0"/>
                        <a:ea typeface="Georgia" panose="02040502050405020303" pitchFamily="18" charset="0"/>
                        <a:cs typeface="Times New Roman" panose="02020603050405020304" pitchFamily="18" charset="0"/>
                      </a:endParaRPr>
                    </a:p>
                  </a:txBody>
                  <a:tcPr marL="52268" marR="52268" marT="32725" marB="32725" anchor="ctr"/>
                </a:tc>
                <a:tc>
                  <a:txBody>
                    <a:bodyPr/>
                    <a:lstStyle/>
                    <a:p>
                      <a:pPr marL="0" marR="0">
                        <a:spcBef>
                          <a:spcPts val="0"/>
                        </a:spcBef>
                        <a:spcAft>
                          <a:spcPts val="800"/>
                        </a:spcAft>
                      </a:pPr>
                      <a:r>
                        <a:rPr lang="en-US" sz="1200" dirty="0">
                          <a:effectLst/>
                        </a:rPr>
                        <a:t>Sustainable and Renewable Energy Development Authority</a:t>
                      </a:r>
                      <a:endParaRPr lang="en-US" sz="1200" dirty="0">
                        <a:effectLst/>
                        <a:latin typeface="Georgia" panose="02040502050405020303" pitchFamily="18" charset="0"/>
                        <a:ea typeface="Georgia" panose="02040502050405020303" pitchFamily="18" charset="0"/>
                        <a:cs typeface="Times New Roman" panose="02020603050405020304" pitchFamily="18" charset="0"/>
                      </a:endParaRPr>
                    </a:p>
                  </a:txBody>
                  <a:tcPr marL="52268" marR="52268" marT="32725" marB="32725" anchor="ctr"/>
                </a:tc>
                <a:tc>
                  <a:txBody>
                    <a:bodyPr/>
                    <a:lstStyle/>
                    <a:p>
                      <a:pPr marL="0" marR="0">
                        <a:spcBef>
                          <a:spcPts val="0"/>
                        </a:spcBef>
                        <a:spcAft>
                          <a:spcPts val="800"/>
                        </a:spcAft>
                      </a:pPr>
                      <a:r>
                        <a:rPr lang="en-US" sz="1200">
                          <a:effectLst/>
                        </a:rPr>
                        <a:t>Bangladesh Energy Regulatory Commission</a:t>
                      </a:r>
                      <a:endParaRPr lang="en-US" sz="1200">
                        <a:effectLst/>
                        <a:latin typeface="Georgia" panose="02040502050405020303" pitchFamily="18" charset="0"/>
                        <a:ea typeface="Georgia" panose="02040502050405020303" pitchFamily="18" charset="0"/>
                        <a:cs typeface="Times New Roman" panose="02020603050405020304" pitchFamily="18" charset="0"/>
                      </a:endParaRPr>
                    </a:p>
                  </a:txBody>
                  <a:tcPr marL="52268" marR="52268" marT="32725" marB="32725" anchor="ctr"/>
                </a:tc>
                <a:tc>
                  <a:txBody>
                    <a:bodyPr/>
                    <a:lstStyle/>
                    <a:p>
                      <a:pPr marL="0" marR="0">
                        <a:spcBef>
                          <a:spcPts val="0"/>
                        </a:spcBef>
                        <a:spcAft>
                          <a:spcPts val="800"/>
                        </a:spcAft>
                      </a:pPr>
                      <a:r>
                        <a:rPr lang="en-US" sz="1200">
                          <a:effectLst/>
                        </a:rPr>
                        <a:t>Infrastructure Development Company Limited</a:t>
                      </a:r>
                      <a:endParaRPr lang="en-US" sz="1200">
                        <a:effectLst/>
                        <a:latin typeface="Georgia" panose="02040502050405020303" pitchFamily="18" charset="0"/>
                        <a:ea typeface="Georgia" panose="02040502050405020303" pitchFamily="18" charset="0"/>
                        <a:cs typeface="Times New Roman" panose="02020603050405020304" pitchFamily="18" charset="0"/>
                      </a:endParaRPr>
                    </a:p>
                  </a:txBody>
                  <a:tcPr marL="52268" marR="52268" marT="32725" marB="32725" anchor="ctr"/>
                </a:tc>
                <a:extLst>
                  <a:ext uri="{0D108BD9-81ED-4DB2-BD59-A6C34878D82A}">
                    <a16:rowId xmlns:a16="http://schemas.microsoft.com/office/drawing/2014/main" val="3605897376"/>
                  </a:ext>
                </a:extLst>
              </a:tr>
              <a:tr h="469053">
                <a:tc>
                  <a:txBody>
                    <a:bodyPr/>
                    <a:lstStyle/>
                    <a:p>
                      <a:pPr marL="0" marR="0">
                        <a:spcBef>
                          <a:spcPts val="0"/>
                        </a:spcBef>
                        <a:spcAft>
                          <a:spcPts val="800"/>
                        </a:spcAft>
                      </a:pPr>
                      <a:r>
                        <a:rPr lang="en-US" sz="1200" dirty="0">
                          <a:effectLst/>
                        </a:rPr>
                        <a:t>Bhutan</a:t>
                      </a:r>
                      <a:endParaRPr lang="en-US" sz="1200" dirty="0">
                        <a:effectLst/>
                        <a:latin typeface="Georgia" panose="02040502050405020303" pitchFamily="18" charset="0"/>
                        <a:ea typeface="Georgia" panose="02040502050405020303" pitchFamily="18" charset="0"/>
                        <a:cs typeface="Times New Roman" panose="02020603050405020304" pitchFamily="18" charset="0"/>
                      </a:endParaRPr>
                    </a:p>
                  </a:txBody>
                  <a:tcPr marL="52268" marR="52268" marT="32725" marB="32725" anchor="ctr">
                    <a:solidFill>
                      <a:schemeClr val="accent1"/>
                    </a:solidFill>
                  </a:tcPr>
                </a:tc>
                <a:tc>
                  <a:txBody>
                    <a:bodyPr/>
                    <a:lstStyle/>
                    <a:p>
                      <a:pPr marL="0" marR="0">
                        <a:spcBef>
                          <a:spcPts val="0"/>
                        </a:spcBef>
                        <a:spcAft>
                          <a:spcPts val="800"/>
                        </a:spcAft>
                      </a:pPr>
                      <a:r>
                        <a:rPr lang="en-US" sz="1200">
                          <a:effectLst/>
                        </a:rPr>
                        <a:t>Ministry of Economic Affairs</a:t>
                      </a:r>
                      <a:endParaRPr lang="en-US" sz="1200">
                        <a:effectLst/>
                        <a:latin typeface="Georgia" panose="02040502050405020303" pitchFamily="18" charset="0"/>
                        <a:ea typeface="Georgia" panose="02040502050405020303" pitchFamily="18" charset="0"/>
                        <a:cs typeface="Times New Roman" panose="02020603050405020304" pitchFamily="18" charset="0"/>
                      </a:endParaRPr>
                    </a:p>
                  </a:txBody>
                  <a:tcPr marL="52268" marR="52268" marT="32725" marB="32725" anchor="ctr"/>
                </a:tc>
                <a:tc>
                  <a:txBody>
                    <a:bodyPr/>
                    <a:lstStyle/>
                    <a:p>
                      <a:pPr marL="0" marR="0">
                        <a:spcBef>
                          <a:spcPts val="0"/>
                        </a:spcBef>
                        <a:spcAft>
                          <a:spcPts val="800"/>
                        </a:spcAft>
                      </a:pPr>
                      <a:r>
                        <a:rPr lang="en-US" sz="1200">
                          <a:effectLst/>
                        </a:rPr>
                        <a:t>Department of Renewable Energy </a:t>
                      </a:r>
                      <a:endParaRPr lang="en-US" sz="1200">
                        <a:effectLst/>
                        <a:latin typeface="Georgia" panose="02040502050405020303" pitchFamily="18" charset="0"/>
                        <a:ea typeface="Georgia" panose="02040502050405020303" pitchFamily="18" charset="0"/>
                        <a:cs typeface="Times New Roman" panose="02020603050405020304" pitchFamily="18" charset="0"/>
                      </a:endParaRPr>
                    </a:p>
                  </a:txBody>
                  <a:tcPr marL="52268" marR="52268" marT="32725" marB="32725" anchor="ctr"/>
                </a:tc>
                <a:tc>
                  <a:txBody>
                    <a:bodyPr/>
                    <a:lstStyle/>
                    <a:p>
                      <a:pPr marL="0" marR="0">
                        <a:spcBef>
                          <a:spcPts val="0"/>
                        </a:spcBef>
                        <a:spcAft>
                          <a:spcPts val="800"/>
                        </a:spcAft>
                      </a:pPr>
                      <a:r>
                        <a:rPr lang="en-US" sz="1200">
                          <a:effectLst/>
                        </a:rPr>
                        <a:t>Bhutan Electricity Authority</a:t>
                      </a:r>
                      <a:endParaRPr lang="en-US" sz="1200">
                        <a:effectLst/>
                        <a:latin typeface="Georgia" panose="02040502050405020303" pitchFamily="18" charset="0"/>
                        <a:ea typeface="Georgia" panose="02040502050405020303" pitchFamily="18" charset="0"/>
                        <a:cs typeface="Times New Roman" panose="02020603050405020304" pitchFamily="18" charset="0"/>
                      </a:endParaRPr>
                    </a:p>
                  </a:txBody>
                  <a:tcPr marL="52268" marR="52268" marT="32725" marB="32725" anchor="ctr"/>
                </a:tc>
                <a:tc>
                  <a:txBody>
                    <a:bodyPr/>
                    <a:lstStyle/>
                    <a:p>
                      <a:pPr marL="0" marR="0">
                        <a:spcBef>
                          <a:spcPts val="0"/>
                        </a:spcBef>
                        <a:spcAft>
                          <a:spcPts val="800"/>
                        </a:spcAft>
                      </a:pPr>
                      <a:r>
                        <a:rPr lang="en-US" sz="1200" dirty="0">
                          <a:effectLst/>
                        </a:rPr>
                        <a:t>Non- Existent</a:t>
                      </a:r>
                      <a:endParaRPr lang="en-US" sz="1200" dirty="0">
                        <a:effectLst/>
                        <a:latin typeface="Georgia" panose="02040502050405020303" pitchFamily="18" charset="0"/>
                        <a:ea typeface="Georgia" panose="02040502050405020303" pitchFamily="18" charset="0"/>
                        <a:cs typeface="Times New Roman" panose="02020603050405020304" pitchFamily="18" charset="0"/>
                      </a:endParaRPr>
                    </a:p>
                  </a:txBody>
                  <a:tcPr marL="52268" marR="52268" marT="32725" marB="32725" anchor="ctr"/>
                </a:tc>
                <a:extLst>
                  <a:ext uri="{0D108BD9-81ED-4DB2-BD59-A6C34878D82A}">
                    <a16:rowId xmlns:a16="http://schemas.microsoft.com/office/drawing/2014/main" val="2326922640"/>
                  </a:ext>
                </a:extLst>
              </a:tr>
            </a:tbl>
          </a:graphicData>
        </a:graphic>
      </p:graphicFrame>
    </p:spTree>
    <p:extLst>
      <p:ext uri="{BB962C8B-B14F-4D97-AF65-F5344CB8AC3E}">
        <p14:creationId xmlns:p14="http://schemas.microsoft.com/office/powerpoint/2010/main" val="36315985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2185" y="432001"/>
            <a:ext cx="8479631" cy="622099"/>
          </a:xfrm>
        </p:spPr>
        <p:txBody>
          <a:bodyPr>
            <a:normAutofit fontScale="90000"/>
          </a:bodyPr>
          <a:lstStyle/>
          <a:p>
            <a:r>
              <a:rPr lang="en-US" sz="3600" dirty="0"/>
              <a:t>Institutional Framework (2/2)</a:t>
            </a:r>
            <a:br>
              <a:rPr lang="en-US" b="1" i="1" dirty="0"/>
            </a:br>
            <a:endParaRPr lang="en-US" dirty="0"/>
          </a:p>
        </p:txBody>
      </p:sp>
      <p:sp>
        <p:nvSpPr>
          <p:cNvPr id="4" name="Rectangle 1">
            <a:extLst>
              <a:ext uri="{FF2B5EF4-FFF2-40B4-BE49-F238E27FC236}">
                <a16:creationId xmlns:a16="http://schemas.microsoft.com/office/drawing/2014/main" id="{B48B88B3-2D0E-466E-B52D-3C5FE68D17FA}"/>
              </a:ext>
            </a:extLst>
          </p:cNvPr>
          <p:cNvSpPr>
            <a:spLocks noChangeArrowheads="1"/>
          </p:cNvSpPr>
          <p:nvPr/>
        </p:nvSpPr>
        <p:spPr bwMode="auto">
          <a:xfrm>
            <a:off x="1439863" y="28876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800" b="0" i="0" u="none" strike="noStrike" cap="none" normalizeH="0" baseline="0">
                <a:ln>
                  <a:noFill/>
                </a:ln>
                <a:solidFill>
                  <a:schemeClr val="tx1"/>
                </a:solidFill>
                <a:effectLst/>
                <a:latin typeface="Arial" panose="020B0604020202020204" pitchFamily="34" charset="0"/>
              </a:rPr>
            </a:br>
            <a:endParaRPr kumimoji="0" lang="en-US" altLang="en-US" sz="1800" b="0" i="0" u="none" strike="noStrike" cap="none" normalizeH="0" baseline="0">
              <a:ln>
                <a:noFill/>
              </a:ln>
              <a:solidFill>
                <a:schemeClr val="tx1"/>
              </a:solidFill>
              <a:effectLst/>
              <a:latin typeface="Arial" panose="020B0604020202020204" pitchFamily="34" charset="0"/>
            </a:endParaRPr>
          </a:p>
        </p:txBody>
      </p:sp>
      <p:graphicFrame>
        <p:nvGraphicFramePr>
          <p:cNvPr id="6" name="Table 5">
            <a:extLst>
              <a:ext uri="{FF2B5EF4-FFF2-40B4-BE49-F238E27FC236}">
                <a16:creationId xmlns:a16="http://schemas.microsoft.com/office/drawing/2014/main" id="{C4D5C2F3-5B65-4E66-B81D-BE15D3CDD75D}"/>
              </a:ext>
            </a:extLst>
          </p:cNvPr>
          <p:cNvGraphicFramePr>
            <a:graphicFrameLocks noGrp="1"/>
          </p:cNvGraphicFramePr>
          <p:nvPr>
            <p:extLst>
              <p:ext uri="{D42A27DB-BD31-4B8C-83A1-F6EECF244321}">
                <p14:modId xmlns:p14="http://schemas.microsoft.com/office/powerpoint/2010/main" val="3096644506"/>
              </p:ext>
            </p:extLst>
          </p:nvPr>
        </p:nvGraphicFramePr>
        <p:xfrm>
          <a:off x="332183" y="1054100"/>
          <a:ext cx="8479632" cy="3536943"/>
        </p:xfrm>
        <a:graphic>
          <a:graphicData uri="http://schemas.openxmlformats.org/drawingml/2006/table">
            <a:tbl>
              <a:tblPr firstRow="1" firstCol="1" bandRow="1">
                <a:tableStyleId>{93296810-A885-4BE3-A3E7-6D5BEEA58F35}</a:tableStyleId>
              </a:tblPr>
              <a:tblGrid>
                <a:gridCol w="1306867">
                  <a:extLst>
                    <a:ext uri="{9D8B030D-6E8A-4147-A177-3AD203B41FA5}">
                      <a16:colId xmlns:a16="http://schemas.microsoft.com/office/drawing/2014/main" val="2155995033"/>
                    </a:ext>
                  </a:extLst>
                </a:gridCol>
                <a:gridCol w="1619656">
                  <a:extLst>
                    <a:ext uri="{9D8B030D-6E8A-4147-A177-3AD203B41FA5}">
                      <a16:colId xmlns:a16="http://schemas.microsoft.com/office/drawing/2014/main" val="3930638144"/>
                    </a:ext>
                  </a:extLst>
                </a:gridCol>
                <a:gridCol w="1928164">
                  <a:extLst>
                    <a:ext uri="{9D8B030D-6E8A-4147-A177-3AD203B41FA5}">
                      <a16:colId xmlns:a16="http://schemas.microsoft.com/office/drawing/2014/main" val="613725792"/>
                    </a:ext>
                  </a:extLst>
                </a:gridCol>
                <a:gridCol w="1511679">
                  <a:extLst>
                    <a:ext uri="{9D8B030D-6E8A-4147-A177-3AD203B41FA5}">
                      <a16:colId xmlns:a16="http://schemas.microsoft.com/office/drawing/2014/main" val="3055667355"/>
                    </a:ext>
                  </a:extLst>
                </a:gridCol>
                <a:gridCol w="2113266">
                  <a:extLst>
                    <a:ext uri="{9D8B030D-6E8A-4147-A177-3AD203B41FA5}">
                      <a16:colId xmlns:a16="http://schemas.microsoft.com/office/drawing/2014/main" val="1797233086"/>
                    </a:ext>
                  </a:extLst>
                </a:gridCol>
              </a:tblGrid>
              <a:tr h="283613">
                <a:tc>
                  <a:txBody>
                    <a:bodyPr/>
                    <a:lstStyle/>
                    <a:p>
                      <a:pPr marL="0" marR="0" algn="ctr">
                        <a:spcBef>
                          <a:spcPts val="0"/>
                        </a:spcBef>
                        <a:spcAft>
                          <a:spcPts val="800"/>
                        </a:spcAft>
                      </a:pPr>
                      <a:r>
                        <a:rPr lang="en-US" sz="1200" dirty="0">
                          <a:effectLst/>
                        </a:rPr>
                        <a:t>Country </a:t>
                      </a:r>
                      <a:endParaRPr lang="en-US" sz="1200" dirty="0">
                        <a:effectLst/>
                        <a:latin typeface="Georgia" panose="02040502050405020303" pitchFamily="18" charset="0"/>
                        <a:ea typeface="Georgia" panose="02040502050405020303" pitchFamily="18" charset="0"/>
                        <a:cs typeface="Times New Roman" panose="02020603050405020304" pitchFamily="18" charset="0"/>
                      </a:endParaRPr>
                    </a:p>
                  </a:txBody>
                  <a:tcPr marL="52268" marR="52268" marT="32725" marB="32725" anchor="ctr">
                    <a:solidFill>
                      <a:schemeClr val="accent1"/>
                    </a:solidFill>
                  </a:tcPr>
                </a:tc>
                <a:tc>
                  <a:txBody>
                    <a:bodyPr/>
                    <a:lstStyle/>
                    <a:p>
                      <a:pPr marL="0" marR="0" algn="ctr">
                        <a:spcBef>
                          <a:spcPts val="0"/>
                        </a:spcBef>
                        <a:spcAft>
                          <a:spcPts val="800"/>
                        </a:spcAft>
                      </a:pPr>
                      <a:r>
                        <a:rPr lang="en-US" sz="1200" dirty="0">
                          <a:effectLst/>
                        </a:rPr>
                        <a:t>Ministry </a:t>
                      </a:r>
                      <a:endParaRPr lang="en-US" sz="1200" dirty="0">
                        <a:effectLst/>
                        <a:latin typeface="Georgia" panose="02040502050405020303" pitchFamily="18" charset="0"/>
                        <a:ea typeface="Georgia" panose="02040502050405020303" pitchFamily="18" charset="0"/>
                        <a:cs typeface="Times New Roman" panose="02020603050405020304" pitchFamily="18" charset="0"/>
                      </a:endParaRPr>
                    </a:p>
                  </a:txBody>
                  <a:tcPr marL="52268" marR="52268" marT="32725" marB="32725" anchor="ctr">
                    <a:solidFill>
                      <a:schemeClr val="accent1"/>
                    </a:solidFill>
                  </a:tcPr>
                </a:tc>
                <a:tc>
                  <a:txBody>
                    <a:bodyPr/>
                    <a:lstStyle/>
                    <a:p>
                      <a:pPr marL="0" marR="0" algn="ctr">
                        <a:spcBef>
                          <a:spcPts val="0"/>
                        </a:spcBef>
                        <a:spcAft>
                          <a:spcPts val="800"/>
                        </a:spcAft>
                      </a:pPr>
                      <a:r>
                        <a:rPr lang="en-US" sz="1200" dirty="0">
                          <a:effectLst/>
                        </a:rPr>
                        <a:t>Federal Institute </a:t>
                      </a:r>
                      <a:endParaRPr lang="en-US" sz="1200" dirty="0">
                        <a:effectLst/>
                        <a:latin typeface="Georgia" panose="02040502050405020303" pitchFamily="18" charset="0"/>
                        <a:ea typeface="Georgia" panose="02040502050405020303" pitchFamily="18" charset="0"/>
                        <a:cs typeface="Times New Roman" panose="02020603050405020304" pitchFamily="18" charset="0"/>
                      </a:endParaRPr>
                    </a:p>
                  </a:txBody>
                  <a:tcPr marL="52268" marR="52268" marT="32725" marB="32725" anchor="ctr">
                    <a:solidFill>
                      <a:schemeClr val="accent1"/>
                    </a:solidFill>
                  </a:tcPr>
                </a:tc>
                <a:tc>
                  <a:txBody>
                    <a:bodyPr/>
                    <a:lstStyle/>
                    <a:p>
                      <a:pPr marL="0" marR="0" algn="ctr">
                        <a:spcBef>
                          <a:spcPts val="0"/>
                        </a:spcBef>
                        <a:spcAft>
                          <a:spcPts val="800"/>
                        </a:spcAft>
                      </a:pPr>
                      <a:r>
                        <a:rPr lang="en-US" sz="1200" dirty="0">
                          <a:effectLst/>
                        </a:rPr>
                        <a:t>Regulator </a:t>
                      </a:r>
                      <a:endParaRPr lang="en-US" sz="1200" dirty="0">
                        <a:effectLst/>
                        <a:latin typeface="Georgia" panose="02040502050405020303" pitchFamily="18" charset="0"/>
                        <a:ea typeface="Georgia" panose="02040502050405020303" pitchFamily="18" charset="0"/>
                        <a:cs typeface="Times New Roman" panose="02020603050405020304" pitchFamily="18" charset="0"/>
                      </a:endParaRPr>
                    </a:p>
                  </a:txBody>
                  <a:tcPr marL="52268" marR="52268" marT="32725" marB="32725" anchor="ctr">
                    <a:solidFill>
                      <a:schemeClr val="accent1"/>
                    </a:solidFill>
                  </a:tcPr>
                </a:tc>
                <a:tc>
                  <a:txBody>
                    <a:bodyPr/>
                    <a:lstStyle/>
                    <a:p>
                      <a:pPr marL="0" marR="0" algn="ctr">
                        <a:spcBef>
                          <a:spcPts val="0"/>
                        </a:spcBef>
                        <a:spcAft>
                          <a:spcPts val="800"/>
                        </a:spcAft>
                      </a:pPr>
                      <a:r>
                        <a:rPr lang="en-US" sz="1200" dirty="0">
                          <a:effectLst/>
                        </a:rPr>
                        <a:t>Public Financing Institute</a:t>
                      </a:r>
                      <a:endParaRPr lang="en-US" sz="1200" dirty="0">
                        <a:effectLst/>
                        <a:latin typeface="Georgia" panose="02040502050405020303" pitchFamily="18" charset="0"/>
                        <a:ea typeface="Georgia" panose="02040502050405020303" pitchFamily="18" charset="0"/>
                        <a:cs typeface="Times New Roman" panose="02020603050405020304" pitchFamily="18" charset="0"/>
                      </a:endParaRPr>
                    </a:p>
                  </a:txBody>
                  <a:tcPr marL="52268" marR="52268" marT="32725" marB="32725" anchor="ctr">
                    <a:solidFill>
                      <a:schemeClr val="accent1"/>
                    </a:solidFill>
                  </a:tcPr>
                </a:tc>
                <a:extLst>
                  <a:ext uri="{0D108BD9-81ED-4DB2-BD59-A6C34878D82A}">
                    <a16:rowId xmlns:a16="http://schemas.microsoft.com/office/drawing/2014/main" val="121112071"/>
                  </a:ext>
                </a:extLst>
              </a:tr>
              <a:tr h="501778">
                <a:tc>
                  <a:txBody>
                    <a:bodyPr/>
                    <a:lstStyle/>
                    <a:p>
                      <a:pPr marL="0" marR="0">
                        <a:spcBef>
                          <a:spcPts val="0"/>
                        </a:spcBef>
                        <a:spcAft>
                          <a:spcPts val="800"/>
                        </a:spcAft>
                      </a:pPr>
                      <a:r>
                        <a:rPr lang="en-US" sz="1200" dirty="0">
                          <a:effectLst/>
                        </a:rPr>
                        <a:t>India </a:t>
                      </a:r>
                      <a:endParaRPr lang="en-US" sz="1200" dirty="0">
                        <a:effectLst/>
                        <a:latin typeface="Georgia" panose="02040502050405020303" pitchFamily="18" charset="0"/>
                        <a:ea typeface="Georgia" panose="02040502050405020303" pitchFamily="18" charset="0"/>
                        <a:cs typeface="Times New Roman" panose="02020603050405020304" pitchFamily="18" charset="0"/>
                      </a:endParaRPr>
                    </a:p>
                  </a:txBody>
                  <a:tcPr marL="52268" marR="52268" marT="32725" marB="32725" anchor="ctr">
                    <a:solidFill>
                      <a:schemeClr val="accent1"/>
                    </a:solidFill>
                  </a:tcPr>
                </a:tc>
                <a:tc>
                  <a:txBody>
                    <a:bodyPr/>
                    <a:lstStyle/>
                    <a:p>
                      <a:pPr marL="0" marR="0">
                        <a:spcBef>
                          <a:spcPts val="0"/>
                        </a:spcBef>
                        <a:spcAft>
                          <a:spcPts val="800"/>
                        </a:spcAft>
                      </a:pPr>
                      <a:r>
                        <a:rPr lang="en-US" sz="1200">
                          <a:effectLst/>
                        </a:rPr>
                        <a:t>Ministry of New and Renewable Energy</a:t>
                      </a:r>
                      <a:endParaRPr lang="en-US" sz="1200">
                        <a:effectLst/>
                        <a:latin typeface="Georgia" panose="02040502050405020303" pitchFamily="18" charset="0"/>
                        <a:ea typeface="Georgia" panose="02040502050405020303" pitchFamily="18" charset="0"/>
                        <a:cs typeface="Times New Roman" panose="02020603050405020304" pitchFamily="18" charset="0"/>
                      </a:endParaRPr>
                    </a:p>
                  </a:txBody>
                  <a:tcPr marL="52268" marR="52268" marT="32725" marB="32725" anchor="ctr"/>
                </a:tc>
                <a:tc>
                  <a:txBody>
                    <a:bodyPr/>
                    <a:lstStyle/>
                    <a:p>
                      <a:pPr marL="0" marR="0">
                        <a:spcBef>
                          <a:spcPts val="0"/>
                        </a:spcBef>
                        <a:spcAft>
                          <a:spcPts val="800"/>
                        </a:spcAft>
                      </a:pPr>
                      <a:r>
                        <a:rPr lang="en-US" sz="1200">
                          <a:effectLst/>
                        </a:rPr>
                        <a:t>Energy Efficiency &amp; Renewable Energy Management Centre</a:t>
                      </a:r>
                      <a:endParaRPr lang="en-US" sz="1200">
                        <a:effectLst/>
                        <a:latin typeface="Georgia" panose="02040502050405020303" pitchFamily="18" charset="0"/>
                        <a:ea typeface="Georgia" panose="02040502050405020303" pitchFamily="18" charset="0"/>
                        <a:cs typeface="Times New Roman" panose="02020603050405020304" pitchFamily="18" charset="0"/>
                      </a:endParaRPr>
                    </a:p>
                  </a:txBody>
                  <a:tcPr marL="52268" marR="52268" marT="32725" marB="32725" anchor="ctr"/>
                </a:tc>
                <a:tc>
                  <a:txBody>
                    <a:bodyPr/>
                    <a:lstStyle/>
                    <a:p>
                      <a:pPr marL="0" marR="0">
                        <a:spcBef>
                          <a:spcPts val="0"/>
                        </a:spcBef>
                        <a:spcAft>
                          <a:spcPts val="800"/>
                        </a:spcAft>
                      </a:pPr>
                      <a:r>
                        <a:rPr lang="en-US" sz="1200">
                          <a:effectLst/>
                        </a:rPr>
                        <a:t>Central / State Electricity Regulatory Commission</a:t>
                      </a:r>
                      <a:endParaRPr lang="en-US" sz="1200">
                        <a:effectLst/>
                        <a:latin typeface="Georgia" panose="02040502050405020303" pitchFamily="18" charset="0"/>
                        <a:ea typeface="Georgia" panose="02040502050405020303" pitchFamily="18" charset="0"/>
                        <a:cs typeface="Times New Roman" panose="02020603050405020304" pitchFamily="18" charset="0"/>
                      </a:endParaRPr>
                    </a:p>
                  </a:txBody>
                  <a:tcPr marL="52268" marR="52268" marT="32725" marB="32725" anchor="ctr"/>
                </a:tc>
                <a:tc>
                  <a:txBody>
                    <a:bodyPr/>
                    <a:lstStyle/>
                    <a:p>
                      <a:pPr marL="0" marR="0">
                        <a:spcBef>
                          <a:spcPts val="0"/>
                        </a:spcBef>
                        <a:spcAft>
                          <a:spcPts val="800"/>
                        </a:spcAft>
                      </a:pPr>
                      <a:r>
                        <a:rPr lang="en-US" sz="1200" dirty="0">
                          <a:effectLst/>
                        </a:rPr>
                        <a:t>-Indian Renewable Energy Development   Rural Electrification Corporation ltd </a:t>
                      </a:r>
                      <a:endParaRPr lang="en-US" sz="1200" dirty="0">
                        <a:effectLst/>
                        <a:latin typeface="Georgia" panose="02040502050405020303" pitchFamily="18" charset="0"/>
                        <a:ea typeface="Georgia" panose="02040502050405020303" pitchFamily="18" charset="0"/>
                        <a:cs typeface="Times New Roman" panose="02020603050405020304" pitchFamily="18" charset="0"/>
                      </a:endParaRPr>
                    </a:p>
                  </a:txBody>
                  <a:tcPr marL="52268" marR="52268" marT="32725" marB="32725" anchor="ctr"/>
                </a:tc>
                <a:extLst>
                  <a:ext uri="{0D108BD9-81ED-4DB2-BD59-A6C34878D82A}">
                    <a16:rowId xmlns:a16="http://schemas.microsoft.com/office/drawing/2014/main" val="481593614"/>
                  </a:ext>
                </a:extLst>
              </a:tr>
              <a:tr h="469053">
                <a:tc>
                  <a:txBody>
                    <a:bodyPr/>
                    <a:lstStyle/>
                    <a:p>
                      <a:pPr marL="0" marR="0">
                        <a:spcBef>
                          <a:spcPts val="0"/>
                        </a:spcBef>
                        <a:spcAft>
                          <a:spcPts val="800"/>
                        </a:spcAft>
                      </a:pPr>
                      <a:r>
                        <a:rPr lang="en-US" sz="1200" dirty="0">
                          <a:effectLst/>
                        </a:rPr>
                        <a:t>Maldives</a:t>
                      </a:r>
                      <a:endParaRPr lang="en-US" sz="1200" dirty="0">
                        <a:effectLst/>
                        <a:latin typeface="Georgia" panose="02040502050405020303" pitchFamily="18" charset="0"/>
                        <a:ea typeface="Georgia" panose="02040502050405020303" pitchFamily="18" charset="0"/>
                        <a:cs typeface="Times New Roman" panose="02020603050405020304" pitchFamily="18" charset="0"/>
                      </a:endParaRPr>
                    </a:p>
                  </a:txBody>
                  <a:tcPr marL="52268" marR="52268" marT="32725" marB="32725" anchor="ctr">
                    <a:solidFill>
                      <a:schemeClr val="accent1"/>
                    </a:solidFill>
                  </a:tcPr>
                </a:tc>
                <a:tc>
                  <a:txBody>
                    <a:bodyPr/>
                    <a:lstStyle/>
                    <a:p>
                      <a:pPr marL="0" marR="0">
                        <a:spcBef>
                          <a:spcPts val="0"/>
                        </a:spcBef>
                        <a:spcAft>
                          <a:spcPts val="800"/>
                        </a:spcAft>
                      </a:pPr>
                      <a:r>
                        <a:rPr lang="en-US" sz="1200">
                          <a:effectLst/>
                        </a:rPr>
                        <a:t>Ministry of Environment and Energy</a:t>
                      </a:r>
                      <a:endParaRPr lang="en-US" sz="1200">
                        <a:effectLst/>
                        <a:latin typeface="Georgia" panose="02040502050405020303" pitchFamily="18" charset="0"/>
                        <a:ea typeface="Georgia" panose="02040502050405020303" pitchFamily="18" charset="0"/>
                        <a:cs typeface="Times New Roman" panose="02020603050405020304" pitchFamily="18" charset="0"/>
                      </a:endParaRPr>
                    </a:p>
                  </a:txBody>
                  <a:tcPr marL="52268" marR="52268" marT="32725" marB="32725" anchor="ctr"/>
                </a:tc>
                <a:tc>
                  <a:txBody>
                    <a:bodyPr/>
                    <a:lstStyle/>
                    <a:p>
                      <a:pPr marL="0" marR="0">
                        <a:spcBef>
                          <a:spcPts val="0"/>
                        </a:spcBef>
                        <a:spcAft>
                          <a:spcPts val="800"/>
                        </a:spcAft>
                      </a:pPr>
                      <a:r>
                        <a:rPr lang="en-US" sz="1200">
                          <a:effectLst/>
                        </a:rPr>
                        <a:t>State Electric Company Ltd</a:t>
                      </a:r>
                      <a:endParaRPr lang="en-US" sz="1200">
                        <a:effectLst/>
                        <a:latin typeface="Georgia" panose="02040502050405020303" pitchFamily="18" charset="0"/>
                        <a:ea typeface="Georgia" panose="02040502050405020303" pitchFamily="18" charset="0"/>
                        <a:cs typeface="Times New Roman" panose="02020603050405020304" pitchFamily="18" charset="0"/>
                      </a:endParaRPr>
                    </a:p>
                  </a:txBody>
                  <a:tcPr marL="52268" marR="52268" marT="32725" marB="32725" anchor="ctr"/>
                </a:tc>
                <a:tc>
                  <a:txBody>
                    <a:bodyPr/>
                    <a:lstStyle/>
                    <a:p>
                      <a:pPr marL="0" marR="0">
                        <a:spcBef>
                          <a:spcPts val="0"/>
                        </a:spcBef>
                        <a:spcAft>
                          <a:spcPts val="800"/>
                        </a:spcAft>
                      </a:pPr>
                      <a:r>
                        <a:rPr lang="en-US" sz="1200">
                          <a:effectLst/>
                        </a:rPr>
                        <a:t>Maldives Energy Authority </a:t>
                      </a:r>
                      <a:endParaRPr lang="en-US" sz="1200">
                        <a:effectLst/>
                        <a:latin typeface="Georgia" panose="02040502050405020303" pitchFamily="18" charset="0"/>
                        <a:ea typeface="Georgia" panose="02040502050405020303" pitchFamily="18" charset="0"/>
                        <a:cs typeface="Times New Roman" panose="02020603050405020304" pitchFamily="18" charset="0"/>
                      </a:endParaRPr>
                    </a:p>
                  </a:txBody>
                  <a:tcPr marL="52268" marR="52268" marT="32725" marB="32725" anchor="ctr"/>
                </a:tc>
                <a:tc>
                  <a:txBody>
                    <a:bodyPr/>
                    <a:lstStyle/>
                    <a:p>
                      <a:pPr marL="0" marR="0">
                        <a:spcBef>
                          <a:spcPts val="0"/>
                        </a:spcBef>
                        <a:spcAft>
                          <a:spcPts val="800"/>
                        </a:spcAft>
                      </a:pPr>
                      <a:r>
                        <a:rPr lang="en-US" sz="1200" dirty="0">
                          <a:effectLst/>
                        </a:rPr>
                        <a:t>Non- Existent</a:t>
                      </a:r>
                      <a:endParaRPr lang="en-US" sz="1200" dirty="0">
                        <a:effectLst/>
                        <a:latin typeface="Georgia" panose="02040502050405020303" pitchFamily="18" charset="0"/>
                        <a:ea typeface="Georgia" panose="02040502050405020303" pitchFamily="18" charset="0"/>
                        <a:cs typeface="Times New Roman" panose="02020603050405020304" pitchFamily="18" charset="0"/>
                      </a:endParaRPr>
                    </a:p>
                  </a:txBody>
                  <a:tcPr marL="52268" marR="52268" marT="32725" marB="32725" anchor="ctr"/>
                </a:tc>
                <a:extLst>
                  <a:ext uri="{0D108BD9-81ED-4DB2-BD59-A6C34878D82A}">
                    <a16:rowId xmlns:a16="http://schemas.microsoft.com/office/drawing/2014/main" val="916750709"/>
                  </a:ext>
                </a:extLst>
              </a:tr>
              <a:tr h="469053">
                <a:tc>
                  <a:txBody>
                    <a:bodyPr/>
                    <a:lstStyle/>
                    <a:p>
                      <a:pPr marL="0" marR="0">
                        <a:spcBef>
                          <a:spcPts val="0"/>
                        </a:spcBef>
                        <a:spcAft>
                          <a:spcPts val="800"/>
                        </a:spcAft>
                      </a:pPr>
                      <a:r>
                        <a:rPr lang="en-US" sz="1200" dirty="0">
                          <a:effectLst/>
                        </a:rPr>
                        <a:t>Nepal</a:t>
                      </a:r>
                      <a:endParaRPr lang="en-US" sz="1200" dirty="0">
                        <a:effectLst/>
                        <a:latin typeface="Georgia" panose="02040502050405020303" pitchFamily="18" charset="0"/>
                        <a:ea typeface="Georgia" panose="02040502050405020303" pitchFamily="18" charset="0"/>
                        <a:cs typeface="Times New Roman" panose="02020603050405020304" pitchFamily="18" charset="0"/>
                      </a:endParaRPr>
                    </a:p>
                  </a:txBody>
                  <a:tcPr marL="52268" marR="52268" marT="32725" marB="32725" anchor="ctr">
                    <a:solidFill>
                      <a:schemeClr val="accent1"/>
                    </a:solidFill>
                  </a:tcPr>
                </a:tc>
                <a:tc>
                  <a:txBody>
                    <a:bodyPr/>
                    <a:lstStyle/>
                    <a:p>
                      <a:pPr marL="0" marR="0">
                        <a:spcBef>
                          <a:spcPts val="0"/>
                        </a:spcBef>
                        <a:spcAft>
                          <a:spcPts val="800"/>
                        </a:spcAft>
                      </a:pPr>
                      <a:r>
                        <a:rPr lang="en-US" sz="1200">
                          <a:effectLst/>
                        </a:rPr>
                        <a:t>Ministry of Energy </a:t>
                      </a:r>
                      <a:endParaRPr lang="en-US" sz="1200">
                        <a:effectLst/>
                        <a:latin typeface="Georgia" panose="02040502050405020303" pitchFamily="18" charset="0"/>
                        <a:ea typeface="Georgia" panose="02040502050405020303" pitchFamily="18" charset="0"/>
                        <a:cs typeface="Times New Roman" panose="02020603050405020304" pitchFamily="18" charset="0"/>
                      </a:endParaRPr>
                    </a:p>
                  </a:txBody>
                  <a:tcPr marL="52268" marR="52268" marT="32725" marB="32725" anchor="ctr"/>
                </a:tc>
                <a:tc>
                  <a:txBody>
                    <a:bodyPr/>
                    <a:lstStyle/>
                    <a:p>
                      <a:pPr marL="0" marR="0">
                        <a:spcBef>
                          <a:spcPts val="0"/>
                        </a:spcBef>
                        <a:spcAft>
                          <a:spcPts val="800"/>
                        </a:spcAft>
                      </a:pPr>
                      <a:r>
                        <a:rPr lang="en-US" sz="1200">
                          <a:effectLst/>
                        </a:rPr>
                        <a:t>Alternative Energy Promotion Centre</a:t>
                      </a:r>
                      <a:endParaRPr lang="en-US" sz="1200">
                        <a:effectLst/>
                        <a:latin typeface="Georgia" panose="02040502050405020303" pitchFamily="18" charset="0"/>
                        <a:ea typeface="Georgia" panose="02040502050405020303" pitchFamily="18" charset="0"/>
                        <a:cs typeface="Times New Roman" panose="02020603050405020304" pitchFamily="18" charset="0"/>
                      </a:endParaRPr>
                    </a:p>
                  </a:txBody>
                  <a:tcPr marL="52268" marR="52268" marT="32725" marB="32725" anchor="ctr"/>
                </a:tc>
                <a:tc>
                  <a:txBody>
                    <a:bodyPr/>
                    <a:lstStyle/>
                    <a:p>
                      <a:pPr marL="0" marR="0">
                        <a:spcBef>
                          <a:spcPts val="0"/>
                        </a:spcBef>
                        <a:spcAft>
                          <a:spcPts val="800"/>
                        </a:spcAft>
                      </a:pPr>
                      <a:r>
                        <a:rPr lang="en-US" sz="1200" dirty="0">
                          <a:effectLst/>
                        </a:rPr>
                        <a:t>Nepal Electricity Regulatory Commission</a:t>
                      </a:r>
                      <a:endParaRPr lang="en-US" sz="1200" dirty="0">
                        <a:effectLst/>
                        <a:latin typeface="Georgia" panose="02040502050405020303" pitchFamily="18" charset="0"/>
                        <a:ea typeface="Georgia" panose="02040502050405020303" pitchFamily="18" charset="0"/>
                        <a:cs typeface="Times New Roman" panose="02020603050405020304" pitchFamily="18" charset="0"/>
                      </a:endParaRPr>
                    </a:p>
                  </a:txBody>
                  <a:tcPr marL="52268" marR="52268" marT="32725" marB="32725" anchor="ctr"/>
                </a:tc>
                <a:tc>
                  <a:txBody>
                    <a:bodyPr/>
                    <a:lstStyle/>
                    <a:p>
                      <a:pPr marL="0" marR="0">
                        <a:spcBef>
                          <a:spcPts val="0"/>
                        </a:spcBef>
                        <a:spcAft>
                          <a:spcPts val="800"/>
                        </a:spcAft>
                      </a:pPr>
                      <a:r>
                        <a:rPr lang="en-US" sz="1200">
                          <a:effectLst/>
                        </a:rPr>
                        <a:t>Non- Existent</a:t>
                      </a:r>
                      <a:endParaRPr lang="en-US" sz="1200">
                        <a:effectLst/>
                        <a:latin typeface="Georgia" panose="02040502050405020303" pitchFamily="18" charset="0"/>
                        <a:ea typeface="Georgia" panose="02040502050405020303" pitchFamily="18" charset="0"/>
                        <a:cs typeface="Times New Roman" panose="02020603050405020304" pitchFamily="18" charset="0"/>
                      </a:endParaRPr>
                    </a:p>
                  </a:txBody>
                  <a:tcPr marL="52268" marR="52268" marT="32725" marB="32725" anchor="ctr"/>
                </a:tc>
                <a:extLst>
                  <a:ext uri="{0D108BD9-81ED-4DB2-BD59-A6C34878D82A}">
                    <a16:rowId xmlns:a16="http://schemas.microsoft.com/office/drawing/2014/main" val="1209087650"/>
                  </a:ext>
                </a:extLst>
              </a:tr>
              <a:tr h="469053">
                <a:tc>
                  <a:txBody>
                    <a:bodyPr/>
                    <a:lstStyle/>
                    <a:p>
                      <a:pPr marL="0" marR="0">
                        <a:spcBef>
                          <a:spcPts val="0"/>
                        </a:spcBef>
                        <a:spcAft>
                          <a:spcPts val="800"/>
                        </a:spcAft>
                      </a:pPr>
                      <a:r>
                        <a:rPr lang="en-US" sz="1200" dirty="0">
                          <a:effectLst/>
                        </a:rPr>
                        <a:t>Pakistan </a:t>
                      </a:r>
                      <a:endParaRPr lang="en-US" sz="1200" dirty="0">
                        <a:effectLst/>
                        <a:latin typeface="Georgia" panose="02040502050405020303" pitchFamily="18" charset="0"/>
                        <a:ea typeface="Georgia" panose="02040502050405020303" pitchFamily="18" charset="0"/>
                        <a:cs typeface="Times New Roman" panose="02020603050405020304" pitchFamily="18" charset="0"/>
                      </a:endParaRPr>
                    </a:p>
                  </a:txBody>
                  <a:tcPr marL="52268" marR="52268" marT="32725" marB="32725" anchor="ctr">
                    <a:solidFill>
                      <a:schemeClr val="accent1"/>
                    </a:solidFill>
                  </a:tcPr>
                </a:tc>
                <a:tc>
                  <a:txBody>
                    <a:bodyPr/>
                    <a:lstStyle/>
                    <a:p>
                      <a:pPr marL="0" marR="0">
                        <a:spcBef>
                          <a:spcPts val="0"/>
                        </a:spcBef>
                        <a:spcAft>
                          <a:spcPts val="800"/>
                        </a:spcAft>
                      </a:pPr>
                      <a:r>
                        <a:rPr lang="en-US" sz="1200">
                          <a:effectLst/>
                        </a:rPr>
                        <a:t>Ministry of Water and Power</a:t>
                      </a:r>
                      <a:endParaRPr lang="en-US" sz="1200">
                        <a:effectLst/>
                        <a:latin typeface="Georgia" panose="02040502050405020303" pitchFamily="18" charset="0"/>
                        <a:ea typeface="Georgia" panose="02040502050405020303" pitchFamily="18" charset="0"/>
                        <a:cs typeface="Times New Roman" panose="02020603050405020304" pitchFamily="18" charset="0"/>
                      </a:endParaRPr>
                    </a:p>
                  </a:txBody>
                  <a:tcPr marL="52268" marR="52268" marT="32725" marB="32725" anchor="ctr"/>
                </a:tc>
                <a:tc>
                  <a:txBody>
                    <a:bodyPr/>
                    <a:lstStyle/>
                    <a:p>
                      <a:pPr marL="0" marR="0">
                        <a:spcBef>
                          <a:spcPts val="0"/>
                        </a:spcBef>
                        <a:spcAft>
                          <a:spcPts val="800"/>
                        </a:spcAft>
                      </a:pPr>
                      <a:r>
                        <a:rPr lang="en-US" sz="1200">
                          <a:effectLst/>
                        </a:rPr>
                        <a:t>Alternative Energy Development Board</a:t>
                      </a:r>
                      <a:endParaRPr lang="en-US" sz="1200">
                        <a:effectLst/>
                        <a:latin typeface="Georgia" panose="02040502050405020303" pitchFamily="18" charset="0"/>
                        <a:ea typeface="Georgia" panose="02040502050405020303" pitchFamily="18" charset="0"/>
                        <a:cs typeface="Times New Roman" panose="02020603050405020304" pitchFamily="18" charset="0"/>
                      </a:endParaRPr>
                    </a:p>
                  </a:txBody>
                  <a:tcPr marL="52268" marR="52268" marT="32725" marB="32725" anchor="ctr"/>
                </a:tc>
                <a:tc>
                  <a:txBody>
                    <a:bodyPr/>
                    <a:lstStyle/>
                    <a:p>
                      <a:pPr marL="0" marR="0">
                        <a:spcBef>
                          <a:spcPts val="0"/>
                        </a:spcBef>
                        <a:spcAft>
                          <a:spcPts val="800"/>
                        </a:spcAft>
                      </a:pPr>
                      <a:r>
                        <a:rPr lang="en-US" sz="1200">
                          <a:effectLst/>
                        </a:rPr>
                        <a:t>National Electric Power Regulatory Authority </a:t>
                      </a:r>
                      <a:endParaRPr lang="en-US" sz="1200">
                        <a:effectLst/>
                        <a:latin typeface="Georgia" panose="02040502050405020303" pitchFamily="18" charset="0"/>
                        <a:ea typeface="Georgia" panose="02040502050405020303" pitchFamily="18" charset="0"/>
                        <a:cs typeface="Times New Roman" panose="02020603050405020304" pitchFamily="18" charset="0"/>
                      </a:endParaRPr>
                    </a:p>
                  </a:txBody>
                  <a:tcPr marL="52268" marR="52268" marT="32725" marB="32725" anchor="ctr"/>
                </a:tc>
                <a:tc>
                  <a:txBody>
                    <a:bodyPr/>
                    <a:lstStyle/>
                    <a:p>
                      <a:pPr marL="0" marR="0">
                        <a:spcBef>
                          <a:spcPts val="0"/>
                        </a:spcBef>
                        <a:spcAft>
                          <a:spcPts val="800"/>
                        </a:spcAft>
                      </a:pPr>
                      <a:r>
                        <a:rPr lang="en-US" sz="1200">
                          <a:effectLst/>
                        </a:rPr>
                        <a:t>Non- Existent</a:t>
                      </a:r>
                      <a:endParaRPr lang="en-US" sz="1200">
                        <a:effectLst/>
                        <a:latin typeface="Georgia" panose="02040502050405020303" pitchFamily="18" charset="0"/>
                        <a:ea typeface="Georgia" panose="02040502050405020303" pitchFamily="18" charset="0"/>
                        <a:cs typeface="Times New Roman" panose="02020603050405020304" pitchFamily="18" charset="0"/>
                      </a:endParaRPr>
                    </a:p>
                  </a:txBody>
                  <a:tcPr marL="52268" marR="52268" marT="32725" marB="32725" anchor="ctr"/>
                </a:tc>
                <a:extLst>
                  <a:ext uri="{0D108BD9-81ED-4DB2-BD59-A6C34878D82A}">
                    <a16:rowId xmlns:a16="http://schemas.microsoft.com/office/drawing/2014/main" val="2405517001"/>
                  </a:ext>
                </a:extLst>
              </a:tr>
              <a:tr h="469053">
                <a:tc>
                  <a:txBody>
                    <a:bodyPr/>
                    <a:lstStyle/>
                    <a:p>
                      <a:pPr marL="0" marR="0">
                        <a:spcBef>
                          <a:spcPts val="0"/>
                        </a:spcBef>
                        <a:spcAft>
                          <a:spcPts val="800"/>
                        </a:spcAft>
                      </a:pPr>
                      <a:r>
                        <a:rPr lang="en-US" sz="1200" dirty="0">
                          <a:effectLst/>
                        </a:rPr>
                        <a:t>Sri Lanka</a:t>
                      </a:r>
                      <a:endParaRPr lang="en-US" sz="1200" dirty="0">
                        <a:effectLst/>
                        <a:latin typeface="Georgia" panose="02040502050405020303" pitchFamily="18" charset="0"/>
                        <a:ea typeface="Georgia" panose="02040502050405020303" pitchFamily="18" charset="0"/>
                        <a:cs typeface="Times New Roman" panose="02020603050405020304" pitchFamily="18" charset="0"/>
                      </a:endParaRPr>
                    </a:p>
                  </a:txBody>
                  <a:tcPr marL="52268" marR="52268" marT="32725" marB="32725" anchor="ctr">
                    <a:solidFill>
                      <a:schemeClr val="accent1"/>
                    </a:solidFill>
                  </a:tcPr>
                </a:tc>
                <a:tc>
                  <a:txBody>
                    <a:bodyPr/>
                    <a:lstStyle/>
                    <a:p>
                      <a:pPr marL="0" marR="0">
                        <a:spcBef>
                          <a:spcPts val="0"/>
                        </a:spcBef>
                        <a:spcAft>
                          <a:spcPts val="800"/>
                        </a:spcAft>
                      </a:pPr>
                      <a:r>
                        <a:rPr lang="en-US" sz="1200">
                          <a:effectLst/>
                        </a:rPr>
                        <a:t>Ministry of Power and Energy</a:t>
                      </a:r>
                      <a:endParaRPr lang="en-US" sz="1200">
                        <a:effectLst/>
                        <a:latin typeface="Georgia" panose="02040502050405020303" pitchFamily="18" charset="0"/>
                        <a:ea typeface="Georgia" panose="02040502050405020303" pitchFamily="18" charset="0"/>
                        <a:cs typeface="Times New Roman" panose="02020603050405020304" pitchFamily="18" charset="0"/>
                      </a:endParaRPr>
                    </a:p>
                  </a:txBody>
                  <a:tcPr marL="52268" marR="52268" marT="32725" marB="32725" anchor="ctr"/>
                </a:tc>
                <a:tc>
                  <a:txBody>
                    <a:bodyPr/>
                    <a:lstStyle/>
                    <a:p>
                      <a:pPr marL="0" marR="0">
                        <a:spcBef>
                          <a:spcPts val="0"/>
                        </a:spcBef>
                        <a:spcAft>
                          <a:spcPts val="800"/>
                        </a:spcAft>
                      </a:pPr>
                      <a:r>
                        <a:rPr lang="en-US" sz="1200">
                          <a:effectLst/>
                        </a:rPr>
                        <a:t>Sri Lanka Sustainable Energy Authority </a:t>
                      </a:r>
                      <a:endParaRPr lang="en-US" sz="1200">
                        <a:effectLst/>
                        <a:latin typeface="Georgia" panose="02040502050405020303" pitchFamily="18" charset="0"/>
                        <a:ea typeface="Georgia" panose="02040502050405020303" pitchFamily="18" charset="0"/>
                        <a:cs typeface="Times New Roman" panose="02020603050405020304" pitchFamily="18" charset="0"/>
                      </a:endParaRPr>
                    </a:p>
                  </a:txBody>
                  <a:tcPr marL="52268" marR="52268" marT="32725" marB="32725" anchor="ctr"/>
                </a:tc>
                <a:tc>
                  <a:txBody>
                    <a:bodyPr/>
                    <a:lstStyle/>
                    <a:p>
                      <a:pPr marL="0" marR="0">
                        <a:spcBef>
                          <a:spcPts val="0"/>
                        </a:spcBef>
                        <a:spcAft>
                          <a:spcPts val="800"/>
                        </a:spcAft>
                      </a:pPr>
                      <a:r>
                        <a:rPr lang="en-US" sz="1200">
                          <a:effectLst/>
                        </a:rPr>
                        <a:t>Public utilities Commission of Sri Lanka</a:t>
                      </a:r>
                      <a:endParaRPr lang="en-US" sz="1200">
                        <a:effectLst/>
                        <a:latin typeface="Georgia" panose="02040502050405020303" pitchFamily="18" charset="0"/>
                        <a:ea typeface="Georgia" panose="02040502050405020303" pitchFamily="18" charset="0"/>
                        <a:cs typeface="Times New Roman" panose="02020603050405020304" pitchFamily="18" charset="0"/>
                      </a:endParaRPr>
                    </a:p>
                  </a:txBody>
                  <a:tcPr marL="52268" marR="52268" marT="32725" marB="32725" anchor="ctr"/>
                </a:tc>
                <a:tc>
                  <a:txBody>
                    <a:bodyPr/>
                    <a:lstStyle/>
                    <a:p>
                      <a:pPr marL="0" marR="0">
                        <a:spcBef>
                          <a:spcPts val="0"/>
                        </a:spcBef>
                        <a:spcAft>
                          <a:spcPts val="800"/>
                        </a:spcAft>
                      </a:pPr>
                      <a:r>
                        <a:rPr lang="en-US" sz="1200" dirty="0">
                          <a:effectLst/>
                        </a:rPr>
                        <a:t>Non- Existent</a:t>
                      </a:r>
                      <a:endParaRPr lang="en-US" sz="1200" dirty="0">
                        <a:effectLst/>
                        <a:latin typeface="Georgia" panose="02040502050405020303" pitchFamily="18" charset="0"/>
                        <a:ea typeface="Georgia" panose="02040502050405020303" pitchFamily="18" charset="0"/>
                        <a:cs typeface="Times New Roman" panose="02020603050405020304" pitchFamily="18" charset="0"/>
                      </a:endParaRPr>
                    </a:p>
                  </a:txBody>
                  <a:tcPr marL="52268" marR="52268" marT="32725" marB="32725" anchor="ctr"/>
                </a:tc>
                <a:extLst>
                  <a:ext uri="{0D108BD9-81ED-4DB2-BD59-A6C34878D82A}">
                    <a16:rowId xmlns:a16="http://schemas.microsoft.com/office/drawing/2014/main" val="489419434"/>
                  </a:ext>
                </a:extLst>
              </a:tr>
            </a:tbl>
          </a:graphicData>
        </a:graphic>
      </p:graphicFrame>
    </p:spTree>
    <p:extLst>
      <p:ext uri="{BB962C8B-B14F-4D97-AF65-F5344CB8AC3E}">
        <p14:creationId xmlns:p14="http://schemas.microsoft.com/office/powerpoint/2010/main" val="34295776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2185" y="432001"/>
            <a:ext cx="8479631" cy="622099"/>
          </a:xfrm>
        </p:spPr>
        <p:txBody>
          <a:bodyPr>
            <a:normAutofit fontScale="90000"/>
          </a:bodyPr>
          <a:lstStyle/>
          <a:p>
            <a:r>
              <a:rPr lang="en-US" sz="3600" dirty="0"/>
              <a:t>Key Programs </a:t>
            </a:r>
            <a:br>
              <a:rPr lang="en-US" b="1" i="1" dirty="0"/>
            </a:br>
            <a:endParaRPr lang="en-US" dirty="0"/>
          </a:p>
        </p:txBody>
      </p:sp>
      <p:sp>
        <p:nvSpPr>
          <p:cNvPr id="5" name="Rectangle 4"/>
          <p:cNvSpPr/>
          <p:nvPr/>
        </p:nvSpPr>
        <p:spPr>
          <a:xfrm>
            <a:off x="332183" y="1016774"/>
            <a:ext cx="8479632" cy="954107"/>
          </a:xfrm>
          <a:prstGeom prst="rect">
            <a:avLst/>
          </a:prstGeom>
          <a:noFill/>
          <a:ln w="19050">
            <a:solidFill>
              <a:schemeClr val="tx1"/>
            </a:solidFill>
          </a:ln>
        </p:spPr>
        <p:txBody>
          <a:bodyPr wrap="square">
            <a:spAutoFit/>
          </a:bodyPr>
          <a:lstStyle/>
          <a:p>
            <a:pPr marL="285750" indent="-285750">
              <a:buFont typeface="Arial" panose="020B0604020202020204" pitchFamily="34" charset="0"/>
              <a:buChar char="•"/>
            </a:pPr>
            <a:r>
              <a:rPr lang="en-US" sz="1400" dirty="0"/>
              <a:t>Listed below are some of the key government policies of SAARC nations to give the required impetus to the renewable energy sector.</a:t>
            </a:r>
          </a:p>
          <a:p>
            <a:pPr marL="285750" indent="-285750">
              <a:buFont typeface="Arial" panose="020B0604020202020204" pitchFamily="34" charset="0"/>
              <a:buChar char="•"/>
            </a:pPr>
            <a:r>
              <a:rPr lang="en-US" sz="1400" dirty="0"/>
              <a:t>Jawaharlal Nehru National Solar Mission from India and lucrative re-finance schemes for solar installations at home from Bangladesh are some examples that have produced great results.</a:t>
            </a:r>
          </a:p>
        </p:txBody>
      </p:sp>
      <p:graphicFrame>
        <p:nvGraphicFramePr>
          <p:cNvPr id="3" name="Table 2">
            <a:extLst>
              <a:ext uri="{FF2B5EF4-FFF2-40B4-BE49-F238E27FC236}">
                <a16:creationId xmlns:a16="http://schemas.microsoft.com/office/drawing/2014/main" id="{71D4BE17-E406-49B0-B18C-D68B597DF0C7}"/>
              </a:ext>
            </a:extLst>
          </p:cNvPr>
          <p:cNvGraphicFramePr>
            <a:graphicFrameLocks noGrp="1"/>
          </p:cNvGraphicFramePr>
          <p:nvPr>
            <p:extLst>
              <p:ext uri="{D42A27DB-BD31-4B8C-83A1-F6EECF244321}">
                <p14:modId xmlns:p14="http://schemas.microsoft.com/office/powerpoint/2010/main" val="1610973999"/>
              </p:ext>
            </p:extLst>
          </p:nvPr>
        </p:nvGraphicFramePr>
        <p:xfrm>
          <a:off x="332183" y="2055639"/>
          <a:ext cx="8479632" cy="4370359"/>
        </p:xfrm>
        <a:graphic>
          <a:graphicData uri="http://schemas.openxmlformats.org/drawingml/2006/table">
            <a:tbl>
              <a:tblPr firstRow="1" firstCol="1" bandRow="1">
                <a:tableStyleId>{93296810-A885-4BE3-A3E7-6D5BEEA58F35}</a:tableStyleId>
              </a:tblPr>
              <a:tblGrid>
                <a:gridCol w="1410399">
                  <a:extLst>
                    <a:ext uri="{9D8B030D-6E8A-4147-A177-3AD203B41FA5}">
                      <a16:colId xmlns:a16="http://schemas.microsoft.com/office/drawing/2014/main" val="901153229"/>
                    </a:ext>
                  </a:extLst>
                </a:gridCol>
                <a:gridCol w="7069233">
                  <a:extLst>
                    <a:ext uri="{9D8B030D-6E8A-4147-A177-3AD203B41FA5}">
                      <a16:colId xmlns:a16="http://schemas.microsoft.com/office/drawing/2014/main" val="1436911978"/>
                    </a:ext>
                  </a:extLst>
                </a:gridCol>
              </a:tblGrid>
              <a:tr h="244077">
                <a:tc>
                  <a:txBody>
                    <a:bodyPr/>
                    <a:lstStyle/>
                    <a:p>
                      <a:pPr marL="0" marR="0" algn="ctr">
                        <a:spcBef>
                          <a:spcPts val="0"/>
                        </a:spcBef>
                        <a:spcAft>
                          <a:spcPts val="800"/>
                        </a:spcAft>
                      </a:pPr>
                      <a:r>
                        <a:rPr lang="en-US" sz="1200" dirty="0">
                          <a:effectLst/>
                        </a:rPr>
                        <a:t>Country</a:t>
                      </a:r>
                      <a:endParaRPr lang="en-US" sz="1200" dirty="0">
                        <a:effectLst/>
                        <a:latin typeface="Georgia" panose="02040502050405020303" pitchFamily="18" charset="0"/>
                        <a:ea typeface="Georgia" panose="02040502050405020303" pitchFamily="18" charset="0"/>
                        <a:cs typeface="Times New Roman" panose="02020603050405020304" pitchFamily="18" charset="0"/>
                      </a:endParaRPr>
                    </a:p>
                  </a:txBody>
                  <a:tcPr marL="32406" marR="32406" marT="20289" marB="20289">
                    <a:solidFill>
                      <a:schemeClr val="accent1"/>
                    </a:solidFill>
                  </a:tcPr>
                </a:tc>
                <a:tc>
                  <a:txBody>
                    <a:bodyPr/>
                    <a:lstStyle/>
                    <a:p>
                      <a:pPr marL="228600" marR="0" algn="ctr">
                        <a:spcBef>
                          <a:spcPts val="0"/>
                        </a:spcBef>
                        <a:spcAft>
                          <a:spcPts val="800"/>
                        </a:spcAft>
                      </a:pPr>
                      <a:r>
                        <a:rPr lang="en-US" sz="1200" dirty="0">
                          <a:effectLst/>
                        </a:rPr>
                        <a:t>Policy</a:t>
                      </a:r>
                      <a:endParaRPr lang="en-US" sz="1200" dirty="0">
                        <a:effectLst/>
                        <a:latin typeface="Georgia" panose="02040502050405020303" pitchFamily="18" charset="0"/>
                        <a:ea typeface="Georgia" panose="02040502050405020303" pitchFamily="18" charset="0"/>
                        <a:cs typeface="Times New Roman" panose="02020603050405020304" pitchFamily="18" charset="0"/>
                      </a:endParaRPr>
                    </a:p>
                  </a:txBody>
                  <a:tcPr marL="32406" marR="32406" marT="20289" marB="20289">
                    <a:solidFill>
                      <a:schemeClr val="accent1"/>
                    </a:solidFill>
                  </a:tcPr>
                </a:tc>
                <a:extLst>
                  <a:ext uri="{0D108BD9-81ED-4DB2-BD59-A6C34878D82A}">
                    <a16:rowId xmlns:a16="http://schemas.microsoft.com/office/drawing/2014/main" val="3200648249"/>
                  </a:ext>
                </a:extLst>
              </a:tr>
              <a:tr h="380694">
                <a:tc>
                  <a:txBody>
                    <a:bodyPr/>
                    <a:lstStyle/>
                    <a:p>
                      <a:pPr marL="0" marR="0" algn="ctr">
                        <a:spcBef>
                          <a:spcPts val="0"/>
                        </a:spcBef>
                        <a:spcAft>
                          <a:spcPts val="800"/>
                        </a:spcAft>
                      </a:pPr>
                      <a:r>
                        <a:rPr lang="en-US" sz="1200" dirty="0">
                          <a:effectLst/>
                        </a:rPr>
                        <a:t>Afghanistan</a:t>
                      </a:r>
                      <a:endParaRPr lang="en-US" sz="1200" dirty="0">
                        <a:effectLst/>
                        <a:latin typeface="Georgia" panose="02040502050405020303" pitchFamily="18" charset="0"/>
                        <a:ea typeface="Georgia" panose="02040502050405020303" pitchFamily="18" charset="0"/>
                        <a:cs typeface="Times New Roman" panose="02020603050405020304" pitchFamily="18" charset="0"/>
                      </a:endParaRPr>
                    </a:p>
                  </a:txBody>
                  <a:tcPr marL="32406" marR="32406" marT="20289" marB="20289" anchor="ctr">
                    <a:solidFill>
                      <a:schemeClr val="accent1"/>
                    </a:solidFill>
                  </a:tcPr>
                </a:tc>
                <a:tc>
                  <a:txBody>
                    <a:bodyPr/>
                    <a:lstStyle/>
                    <a:p>
                      <a:pPr marL="342900" marR="0" lvl="0" indent="-342900" algn="l" defTabSz="914400" rtl="0" eaLnBrk="1" latinLnBrk="0" hangingPunct="1">
                        <a:spcBef>
                          <a:spcPts val="0"/>
                        </a:spcBef>
                        <a:spcAft>
                          <a:spcPts val="0"/>
                        </a:spcAft>
                        <a:buFont typeface="Arial" panose="020B0604020202020204" pitchFamily="34" charset="0"/>
                        <a:buChar char="•"/>
                      </a:pPr>
                      <a:r>
                        <a:rPr lang="en-US" sz="1200" kern="1200" dirty="0">
                          <a:effectLst/>
                        </a:rPr>
                        <a:t>ANREP: Afghanistan National Renewable Energy Policy</a:t>
                      </a:r>
                      <a:endParaRPr lang="en-US" sz="1200" kern="1200" dirty="0">
                        <a:solidFill>
                          <a:schemeClr val="dk1"/>
                        </a:solidFill>
                        <a:effectLst/>
                        <a:latin typeface="+mn-lt"/>
                        <a:ea typeface="+mn-ea"/>
                        <a:cs typeface="+mn-cs"/>
                      </a:endParaRPr>
                    </a:p>
                  </a:txBody>
                  <a:tcPr marL="32406" marR="32406" marT="20289" marB="20289" anchor="ctr"/>
                </a:tc>
                <a:extLst>
                  <a:ext uri="{0D108BD9-81ED-4DB2-BD59-A6C34878D82A}">
                    <a16:rowId xmlns:a16="http://schemas.microsoft.com/office/drawing/2014/main" val="200400262"/>
                  </a:ext>
                </a:extLst>
              </a:tr>
              <a:tr h="643586">
                <a:tc>
                  <a:txBody>
                    <a:bodyPr/>
                    <a:lstStyle/>
                    <a:p>
                      <a:pPr marL="0" marR="0" algn="ctr">
                        <a:spcBef>
                          <a:spcPts val="0"/>
                        </a:spcBef>
                        <a:spcAft>
                          <a:spcPts val="800"/>
                        </a:spcAft>
                      </a:pPr>
                      <a:r>
                        <a:rPr lang="en-US" sz="1200" dirty="0">
                          <a:effectLst/>
                        </a:rPr>
                        <a:t>Bangladesh</a:t>
                      </a:r>
                      <a:endParaRPr lang="en-US" sz="1200" dirty="0">
                        <a:effectLst/>
                        <a:latin typeface="Georgia" panose="02040502050405020303" pitchFamily="18" charset="0"/>
                        <a:ea typeface="Georgia" panose="02040502050405020303" pitchFamily="18" charset="0"/>
                        <a:cs typeface="Times New Roman" panose="02020603050405020304" pitchFamily="18" charset="0"/>
                      </a:endParaRPr>
                    </a:p>
                  </a:txBody>
                  <a:tcPr marL="32406" marR="32406" marT="20289" marB="20289" anchor="ctr">
                    <a:solidFill>
                      <a:schemeClr val="accent1"/>
                    </a:solidFill>
                  </a:tcPr>
                </a:tc>
                <a:tc>
                  <a:txBody>
                    <a:bodyPr/>
                    <a:lstStyle/>
                    <a:p>
                      <a:pPr marL="342900" marR="0" lvl="0" indent="-342900" algn="l" defTabSz="914400" rtl="0" eaLnBrk="1" latinLnBrk="0" hangingPunct="1">
                        <a:spcBef>
                          <a:spcPts val="0"/>
                        </a:spcBef>
                        <a:spcAft>
                          <a:spcPts val="0"/>
                        </a:spcAft>
                        <a:buFont typeface="Arial" panose="020B0604020202020204" pitchFamily="34" charset="0"/>
                        <a:buChar char="•"/>
                      </a:pPr>
                      <a:r>
                        <a:rPr lang="en-US" sz="1200" kern="1200" dirty="0">
                          <a:effectLst/>
                        </a:rPr>
                        <a:t>Solar Homes Program </a:t>
                      </a:r>
                    </a:p>
                    <a:p>
                      <a:pPr marL="342900" marR="0" lvl="0" indent="-342900" algn="l" defTabSz="914400" rtl="0" eaLnBrk="1" latinLnBrk="0" hangingPunct="1">
                        <a:spcBef>
                          <a:spcPts val="0"/>
                        </a:spcBef>
                        <a:spcAft>
                          <a:spcPts val="0"/>
                        </a:spcAft>
                        <a:buFont typeface="Arial" panose="020B0604020202020204" pitchFamily="34" charset="0"/>
                        <a:buChar char="•"/>
                      </a:pPr>
                      <a:r>
                        <a:rPr lang="en-US" sz="1200" kern="1200" dirty="0">
                          <a:effectLst/>
                        </a:rPr>
                        <a:t>Solar roof-top program</a:t>
                      </a:r>
                    </a:p>
                    <a:p>
                      <a:pPr marL="342900" marR="0" lvl="0" indent="-342900" algn="l" defTabSz="914400" rtl="0" eaLnBrk="1" latinLnBrk="0" hangingPunct="1">
                        <a:spcBef>
                          <a:spcPts val="0"/>
                        </a:spcBef>
                        <a:spcAft>
                          <a:spcPts val="0"/>
                        </a:spcAft>
                        <a:buFont typeface="Arial" panose="020B0604020202020204" pitchFamily="34" charset="0"/>
                        <a:buChar char="•"/>
                      </a:pPr>
                      <a:r>
                        <a:rPr lang="en-US" sz="1200" kern="1200" dirty="0">
                          <a:effectLst/>
                        </a:rPr>
                        <a:t>Solar Irrigation Pumps, Solar mini and nano grids</a:t>
                      </a:r>
                      <a:endParaRPr lang="en-US" sz="1200" kern="1200" dirty="0">
                        <a:solidFill>
                          <a:schemeClr val="dk1"/>
                        </a:solidFill>
                        <a:effectLst/>
                        <a:latin typeface="+mn-lt"/>
                        <a:ea typeface="+mn-ea"/>
                        <a:cs typeface="+mn-cs"/>
                      </a:endParaRPr>
                    </a:p>
                  </a:txBody>
                  <a:tcPr marL="32406" marR="32406" marT="20289" marB="20289" anchor="ctr"/>
                </a:tc>
                <a:extLst>
                  <a:ext uri="{0D108BD9-81ED-4DB2-BD59-A6C34878D82A}">
                    <a16:rowId xmlns:a16="http://schemas.microsoft.com/office/drawing/2014/main" val="3978941878"/>
                  </a:ext>
                </a:extLst>
              </a:tr>
              <a:tr h="643586">
                <a:tc>
                  <a:txBody>
                    <a:bodyPr/>
                    <a:lstStyle/>
                    <a:p>
                      <a:pPr marL="0" marR="0" algn="ctr">
                        <a:spcBef>
                          <a:spcPts val="0"/>
                        </a:spcBef>
                        <a:spcAft>
                          <a:spcPts val="800"/>
                        </a:spcAft>
                      </a:pPr>
                      <a:r>
                        <a:rPr lang="en-US" sz="1200" dirty="0">
                          <a:effectLst/>
                        </a:rPr>
                        <a:t>Bhutan</a:t>
                      </a:r>
                      <a:endParaRPr lang="en-US" sz="1200" dirty="0">
                        <a:effectLst/>
                        <a:latin typeface="Georgia" panose="02040502050405020303" pitchFamily="18" charset="0"/>
                        <a:ea typeface="Georgia" panose="02040502050405020303" pitchFamily="18" charset="0"/>
                        <a:cs typeface="Times New Roman" panose="02020603050405020304" pitchFamily="18" charset="0"/>
                      </a:endParaRPr>
                    </a:p>
                  </a:txBody>
                  <a:tcPr marL="32406" marR="32406" marT="20289" marB="20289" anchor="ctr">
                    <a:solidFill>
                      <a:schemeClr val="accent1"/>
                    </a:solidFill>
                  </a:tcPr>
                </a:tc>
                <a:tc>
                  <a:txBody>
                    <a:bodyPr/>
                    <a:lstStyle/>
                    <a:p>
                      <a:pPr marL="342900" marR="0" lvl="0" indent="-342900">
                        <a:spcBef>
                          <a:spcPts val="0"/>
                        </a:spcBef>
                        <a:spcAft>
                          <a:spcPts val="0"/>
                        </a:spcAft>
                        <a:buFont typeface="Arial" panose="020B0604020202020204" pitchFamily="34" charset="0"/>
                        <a:buChar char="•"/>
                      </a:pPr>
                      <a:r>
                        <a:rPr lang="en-US" sz="1200" dirty="0">
                          <a:effectLst/>
                        </a:rPr>
                        <a:t>Foreign Direct Investment Policy 2010</a:t>
                      </a:r>
                    </a:p>
                    <a:p>
                      <a:pPr marL="342900" marR="0" lvl="0" indent="-342900">
                        <a:spcBef>
                          <a:spcPts val="0"/>
                        </a:spcBef>
                        <a:spcAft>
                          <a:spcPts val="0"/>
                        </a:spcAft>
                        <a:buFont typeface="Arial" panose="020B0604020202020204" pitchFamily="34" charset="0"/>
                        <a:buChar char="•"/>
                      </a:pPr>
                      <a:r>
                        <a:rPr lang="en-US" sz="1200" dirty="0">
                          <a:effectLst/>
                        </a:rPr>
                        <a:t>Alternative Renewable Energy Policy 2013</a:t>
                      </a:r>
                    </a:p>
                    <a:p>
                      <a:pPr marL="342900" marR="0" lvl="0" indent="-342900">
                        <a:spcBef>
                          <a:spcPts val="0"/>
                        </a:spcBef>
                        <a:spcAft>
                          <a:spcPts val="600"/>
                        </a:spcAft>
                        <a:buFont typeface="Arial" panose="020B0604020202020204" pitchFamily="34" charset="0"/>
                        <a:buChar char="•"/>
                      </a:pPr>
                      <a:r>
                        <a:rPr lang="en-US" sz="1200" dirty="0">
                          <a:effectLst/>
                        </a:rPr>
                        <a:t>Renewable Energy Master Plan by 2016</a:t>
                      </a:r>
                      <a:endParaRPr lang="en-US" sz="1200" dirty="0">
                        <a:effectLst/>
                        <a:latin typeface="Georgia" panose="02040502050405020303" pitchFamily="18" charset="0"/>
                        <a:ea typeface="Georgia" panose="02040502050405020303" pitchFamily="18" charset="0"/>
                        <a:cs typeface="Times New Roman" panose="02020603050405020304" pitchFamily="18" charset="0"/>
                      </a:endParaRPr>
                    </a:p>
                  </a:txBody>
                  <a:tcPr marL="32406" marR="32406" marT="20289" marB="20289" anchor="ctr"/>
                </a:tc>
                <a:extLst>
                  <a:ext uri="{0D108BD9-81ED-4DB2-BD59-A6C34878D82A}">
                    <a16:rowId xmlns:a16="http://schemas.microsoft.com/office/drawing/2014/main" val="226394718"/>
                  </a:ext>
                </a:extLst>
              </a:tr>
              <a:tr h="933028">
                <a:tc>
                  <a:txBody>
                    <a:bodyPr/>
                    <a:lstStyle/>
                    <a:p>
                      <a:pPr marL="0" marR="0" algn="ctr">
                        <a:spcBef>
                          <a:spcPts val="500"/>
                        </a:spcBef>
                        <a:spcAft>
                          <a:spcPts val="0"/>
                        </a:spcAft>
                      </a:pPr>
                      <a:r>
                        <a:rPr lang="en-US" sz="1200" dirty="0">
                          <a:effectLst/>
                        </a:rPr>
                        <a:t>India</a:t>
                      </a:r>
                      <a:endParaRPr lang="en-US" sz="1200" dirty="0">
                        <a:effectLst/>
                        <a:latin typeface="Georgia" panose="02040502050405020303" pitchFamily="18" charset="0"/>
                        <a:ea typeface="Georgia" panose="02040502050405020303" pitchFamily="18" charset="0"/>
                        <a:cs typeface="Times New Roman" panose="02020603050405020304" pitchFamily="18" charset="0"/>
                      </a:endParaRPr>
                    </a:p>
                  </a:txBody>
                  <a:tcPr marL="32406" marR="32406" marT="20289" marB="20289" anchor="ctr">
                    <a:solidFill>
                      <a:schemeClr val="accent1"/>
                    </a:solidFill>
                  </a:tcPr>
                </a:tc>
                <a:tc>
                  <a:txBody>
                    <a:bodyPr/>
                    <a:lstStyle/>
                    <a:p>
                      <a:pPr marL="342900" marR="0" lvl="0" indent="-342900" algn="l" defTabSz="914400" rtl="0" eaLnBrk="1" latinLnBrk="0" hangingPunct="1">
                        <a:spcBef>
                          <a:spcPts val="0"/>
                        </a:spcBef>
                        <a:spcAft>
                          <a:spcPts val="0"/>
                        </a:spcAft>
                        <a:buFont typeface="Arial" panose="020B0604020202020204" pitchFamily="34" charset="0"/>
                        <a:buChar char="•"/>
                      </a:pPr>
                      <a:r>
                        <a:rPr lang="en-US" sz="1200" kern="1200" dirty="0">
                          <a:effectLst/>
                        </a:rPr>
                        <a:t>Wind-Solar Hybrid Policy</a:t>
                      </a:r>
                    </a:p>
                    <a:p>
                      <a:pPr marL="342900" marR="0" lvl="0" indent="-342900" algn="l" defTabSz="914400" rtl="0" eaLnBrk="1" latinLnBrk="0" hangingPunct="1">
                        <a:spcBef>
                          <a:spcPts val="0"/>
                        </a:spcBef>
                        <a:spcAft>
                          <a:spcPts val="0"/>
                        </a:spcAft>
                        <a:buFont typeface="Arial" panose="020B0604020202020204" pitchFamily="34" charset="0"/>
                        <a:buChar char="•"/>
                      </a:pPr>
                      <a:r>
                        <a:rPr lang="en-US" sz="1200" kern="1200" dirty="0">
                          <a:effectLst/>
                        </a:rPr>
                        <a:t>Renewable Purchase Obligations (RPO’s)</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a:effectLst/>
                        </a:rPr>
                        <a:t> Scheme for Development of Solar Parks and Ultra Mega Solar Power Projects</a:t>
                      </a:r>
                    </a:p>
                    <a:p>
                      <a:pPr marL="342900" marR="0" lvl="0" indent="-342900" algn="l" defTabSz="914400" rtl="0" eaLnBrk="1" fontAlgn="auto" latinLnBrk="0" hangingPunct="1">
                        <a:lnSpc>
                          <a:spcPct val="100000"/>
                        </a:lnSpc>
                        <a:spcBef>
                          <a:spcPts val="0"/>
                        </a:spcBef>
                        <a:spcAft>
                          <a:spcPts val="800"/>
                        </a:spcAft>
                        <a:buClrTx/>
                        <a:buSzTx/>
                        <a:buFont typeface="Arial" panose="020B0604020202020204" pitchFamily="34" charset="0"/>
                        <a:buChar char="•"/>
                        <a:tabLst/>
                        <a:defRPr/>
                      </a:pPr>
                      <a:r>
                        <a:rPr lang="en-US" sz="1200" kern="1200" dirty="0">
                          <a:effectLst/>
                        </a:rPr>
                        <a:t>JNNSM: Jawaharlal Nehru National Solar Mission, 2010</a:t>
                      </a:r>
                      <a:endParaRPr lang="en-US" sz="1200" kern="1200" dirty="0">
                        <a:solidFill>
                          <a:schemeClr val="dk1"/>
                        </a:solidFill>
                        <a:effectLst/>
                        <a:latin typeface="+mn-lt"/>
                        <a:ea typeface="+mn-ea"/>
                        <a:cs typeface="+mn-cs"/>
                      </a:endParaRPr>
                    </a:p>
                  </a:txBody>
                  <a:tcPr marL="32406" marR="32406" marT="20289" marB="20289" anchor="ctr"/>
                </a:tc>
                <a:extLst>
                  <a:ext uri="{0D108BD9-81ED-4DB2-BD59-A6C34878D82A}">
                    <a16:rowId xmlns:a16="http://schemas.microsoft.com/office/drawing/2014/main" val="571672241"/>
                  </a:ext>
                </a:extLst>
              </a:tr>
              <a:tr h="381347">
                <a:tc>
                  <a:txBody>
                    <a:bodyPr/>
                    <a:lstStyle/>
                    <a:p>
                      <a:pPr marL="0" marR="0" algn="ctr">
                        <a:spcBef>
                          <a:spcPts val="0"/>
                        </a:spcBef>
                        <a:spcAft>
                          <a:spcPts val="800"/>
                        </a:spcAft>
                      </a:pPr>
                      <a:r>
                        <a:rPr lang="en-US" sz="1200" dirty="0">
                          <a:effectLst/>
                        </a:rPr>
                        <a:t>Maldives</a:t>
                      </a:r>
                      <a:endParaRPr lang="en-US" sz="1200" dirty="0">
                        <a:effectLst/>
                        <a:latin typeface="Georgia" panose="02040502050405020303" pitchFamily="18" charset="0"/>
                        <a:ea typeface="Georgia" panose="02040502050405020303" pitchFamily="18" charset="0"/>
                        <a:cs typeface="Times New Roman" panose="02020603050405020304" pitchFamily="18" charset="0"/>
                      </a:endParaRPr>
                    </a:p>
                  </a:txBody>
                  <a:tcPr marL="32406" marR="32406" marT="20289" marB="20289" anchor="ctr">
                    <a:solidFill>
                      <a:schemeClr val="accent1"/>
                    </a:solidFill>
                  </a:tcPr>
                </a:tc>
                <a:tc>
                  <a:txBody>
                    <a:bodyPr/>
                    <a:lstStyle/>
                    <a:p>
                      <a:pPr marL="342900" marR="0" lvl="0" indent="-342900" algn="l" defTabSz="914400" rtl="0" eaLnBrk="1" latinLnBrk="0" hangingPunct="1">
                        <a:spcBef>
                          <a:spcPts val="0"/>
                        </a:spcBef>
                        <a:spcAft>
                          <a:spcPts val="0"/>
                        </a:spcAft>
                        <a:buFont typeface="Arial" panose="020B0604020202020204" pitchFamily="34" charset="0"/>
                        <a:buChar char="•"/>
                      </a:pPr>
                      <a:r>
                        <a:rPr lang="en-US" sz="1200" kern="1200" dirty="0">
                          <a:effectLst/>
                        </a:rPr>
                        <a:t>Maldives Energy Policy &amp; Strategy, 2016</a:t>
                      </a:r>
                      <a:endParaRPr lang="en-US" sz="1200" kern="1200" dirty="0">
                        <a:solidFill>
                          <a:schemeClr val="dk1"/>
                        </a:solidFill>
                        <a:effectLst/>
                        <a:latin typeface="+mn-lt"/>
                        <a:ea typeface="+mn-ea"/>
                        <a:cs typeface="+mn-cs"/>
                      </a:endParaRPr>
                    </a:p>
                  </a:txBody>
                  <a:tcPr marL="32406" marR="32406" marT="20289" marB="20289" anchor="ctr"/>
                </a:tc>
                <a:extLst>
                  <a:ext uri="{0D108BD9-81ED-4DB2-BD59-A6C34878D82A}">
                    <a16:rowId xmlns:a16="http://schemas.microsoft.com/office/drawing/2014/main" val="3960775057"/>
                  </a:ext>
                </a:extLst>
              </a:tr>
              <a:tr h="381347">
                <a:tc>
                  <a:txBody>
                    <a:bodyPr/>
                    <a:lstStyle/>
                    <a:p>
                      <a:pPr marL="0" marR="0" algn="ctr">
                        <a:spcBef>
                          <a:spcPts val="0"/>
                        </a:spcBef>
                        <a:spcAft>
                          <a:spcPts val="800"/>
                        </a:spcAft>
                      </a:pPr>
                      <a:r>
                        <a:rPr lang="en-US" sz="1200" dirty="0">
                          <a:effectLst/>
                        </a:rPr>
                        <a:t>Nepal</a:t>
                      </a:r>
                      <a:endParaRPr lang="en-US" sz="1200" dirty="0">
                        <a:effectLst/>
                        <a:latin typeface="Georgia" panose="02040502050405020303" pitchFamily="18" charset="0"/>
                        <a:ea typeface="Georgia" panose="02040502050405020303" pitchFamily="18" charset="0"/>
                        <a:cs typeface="Times New Roman" panose="02020603050405020304" pitchFamily="18" charset="0"/>
                      </a:endParaRPr>
                    </a:p>
                  </a:txBody>
                  <a:tcPr marL="32406" marR="32406" marT="20289" marB="20289" anchor="ctr">
                    <a:solidFill>
                      <a:schemeClr val="accent1"/>
                    </a:solidFill>
                  </a:tcPr>
                </a:tc>
                <a:tc>
                  <a:txBody>
                    <a:bodyPr/>
                    <a:lstStyle/>
                    <a:p>
                      <a:pPr marL="342900" marR="0" lvl="0" indent="-342900" algn="l" defTabSz="914400" rtl="0" eaLnBrk="1" latinLnBrk="0" hangingPunct="1">
                        <a:spcBef>
                          <a:spcPts val="0"/>
                        </a:spcBef>
                        <a:spcAft>
                          <a:spcPts val="0"/>
                        </a:spcAft>
                        <a:buFont typeface="Arial" panose="020B0604020202020204" pitchFamily="34" charset="0"/>
                        <a:buChar char="•"/>
                      </a:pPr>
                      <a:r>
                        <a:rPr lang="en-US" sz="1200" kern="1200" dirty="0">
                          <a:effectLst/>
                        </a:rPr>
                        <a:t>National Rural Renewable Energy Program (NRREP)</a:t>
                      </a:r>
                      <a:endParaRPr lang="en-US" sz="1200" kern="1200" dirty="0">
                        <a:solidFill>
                          <a:schemeClr val="dk1"/>
                        </a:solidFill>
                        <a:effectLst/>
                        <a:latin typeface="+mn-lt"/>
                        <a:ea typeface="+mn-ea"/>
                        <a:cs typeface="+mn-cs"/>
                      </a:endParaRPr>
                    </a:p>
                  </a:txBody>
                  <a:tcPr marL="32406" marR="32406" marT="20289" marB="20289" anchor="ctr"/>
                </a:tc>
                <a:extLst>
                  <a:ext uri="{0D108BD9-81ED-4DB2-BD59-A6C34878D82A}">
                    <a16:rowId xmlns:a16="http://schemas.microsoft.com/office/drawing/2014/main" val="731344757"/>
                  </a:ext>
                </a:extLst>
              </a:tr>
              <a:tr h="381347">
                <a:tc>
                  <a:txBody>
                    <a:bodyPr/>
                    <a:lstStyle/>
                    <a:p>
                      <a:pPr marL="0" marR="0" algn="ctr">
                        <a:spcBef>
                          <a:spcPts val="0"/>
                        </a:spcBef>
                        <a:spcAft>
                          <a:spcPts val="800"/>
                        </a:spcAft>
                      </a:pPr>
                      <a:r>
                        <a:rPr lang="en-US" sz="1200" dirty="0">
                          <a:effectLst/>
                        </a:rPr>
                        <a:t>Pakistan</a:t>
                      </a:r>
                      <a:endParaRPr lang="en-US" sz="1200" dirty="0">
                        <a:effectLst/>
                        <a:latin typeface="Georgia" panose="02040502050405020303" pitchFamily="18" charset="0"/>
                        <a:ea typeface="Georgia" panose="02040502050405020303" pitchFamily="18" charset="0"/>
                        <a:cs typeface="Times New Roman" panose="02020603050405020304" pitchFamily="18" charset="0"/>
                      </a:endParaRPr>
                    </a:p>
                  </a:txBody>
                  <a:tcPr marL="32406" marR="32406" marT="20289" marB="20289" anchor="ctr">
                    <a:solidFill>
                      <a:schemeClr val="accent1"/>
                    </a:solidFill>
                  </a:tcPr>
                </a:tc>
                <a:tc>
                  <a:txBody>
                    <a:bodyPr/>
                    <a:lstStyle/>
                    <a:p>
                      <a:pPr marL="342900" marR="0" lvl="0" indent="-342900" algn="l" defTabSz="914400" rtl="0" eaLnBrk="1" latinLnBrk="0" hangingPunct="1">
                        <a:spcBef>
                          <a:spcPts val="0"/>
                        </a:spcBef>
                        <a:spcAft>
                          <a:spcPts val="0"/>
                        </a:spcAft>
                        <a:buFont typeface="Arial" panose="020B0604020202020204" pitchFamily="34" charset="0"/>
                        <a:buChar char="•"/>
                      </a:pPr>
                      <a:r>
                        <a:rPr lang="en-US" sz="1200" kern="1200" dirty="0">
                          <a:effectLst/>
                        </a:rPr>
                        <a:t>Policy for Development of Renewable Energy for Power Generation, 2006</a:t>
                      </a:r>
                      <a:endParaRPr lang="en-US" sz="1200" kern="1200" dirty="0">
                        <a:solidFill>
                          <a:schemeClr val="dk1"/>
                        </a:solidFill>
                        <a:effectLst/>
                        <a:latin typeface="+mn-lt"/>
                        <a:ea typeface="+mn-ea"/>
                        <a:cs typeface="+mn-cs"/>
                      </a:endParaRPr>
                    </a:p>
                  </a:txBody>
                  <a:tcPr marL="32406" marR="32406" marT="20289" marB="20289" anchor="ctr"/>
                </a:tc>
                <a:extLst>
                  <a:ext uri="{0D108BD9-81ED-4DB2-BD59-A6C34878D82A}">
                    <a16:rowId xmlns:a16="http://schemas.microsoft.com/office/drawing/2014/main" val="3977401741"/>
                  </a:ext>
                </a:extLst>
              </a:tr>
              <a:tr h="381347">
                <a:tc>
                  <a:txBody>
                    <a:bodyPr/>
                    <a:lstStyle/>
                    <a:p>
                      <a:pPr marL="0" marR="0" algn="ctr">
                        <a:spcBef>
                          <a:spcPts val="0"/>
                        </a:spcBef>
                        <a:spcAft>
                          <a:spcPts val="800"/>
                        </a:spcAft>
                      </a:pPr>
                      <a:r>
                        <a:rPr lang="en-US" sz="1200" dirty="0">
                          <a:effectLst/>
                        </a:rPr>
                        <a:t>Sri Lanka</a:t>
                      </a:r>
                      <a:endParaRPr lang="en-US" sz="1200" dirty="0">
                        <a:effectLst/>
                        <a:latin typeface="Georgia" panose="02040502050405020303" pitchFamily="18" charset="0"/>
                        <a:ea typeface="Georgia" panose="02040502050405020303" pitchFamily="18" charset="0"/>
                        <a:cs typeface="Times New Roman" panose="02020603050405020304" pitchFamily="18" charset="0"/>
                      </a:endParaRPr>
                    </a:p>
                  </a:txBody>
                  <a:tcPr marL="32406" marR="32406" marT="20289" marB="20289" anchor="ctr">
                    <a:solidFill>
                      <a:schemeClr val="accent1"/>
                    </a:solidFill>
                  </a:tcPr>
                </a:tc>
                <a:tc>
                  <a:txBody>
                    <a:bodyPr/>
                    <a:lstStyle/>
                    <a:p>
                      <a:pPr marL="342900" marR="0" lvl="0" indent="-342900" algn="l" defTabSz="914400" rtl="0" eaLnBrk="1" latinLnBrk="0" hangingPunct="1">
                        <a:spcBef>
                          <a:spcPts val="0"/>
                        </a:spcBef>
                        <a:spcAft>
                          <a:spcPts val="0"/>
                        </a:spcAft>
                        <a:buFont typeface="Arial" panose="020B0604020202020204" pitchFamily="34" charset="0"/>
                        <a:buChar char="•"/>
                      </a:pPr>
                      <a:r>
                        <a:rPr lang="en-US" sz="1200" kern="1200" dirty="0">
                          <a:effectLst/>
                        </a:rPr>
                        <a:t>Long Term Generation Expansion Plan 2018-2037</a:t>
                      </a:r>
                      <a:endParaRPr lang="en-US" sz="1200" kern="1200" dirty="0">
                        <a:solidFill>
                          <a:schemeClr val="dk1"/>
                        </a:solidFill>
                        <a:effectLst/>
                        <a:latin typeface="+mn-lt"/>
                        <a:ea typeface="+mn-ea"/>
                        <a:cs typeface="+mn-cs"/>
                      </a:endParaRPr>
                    </a:p>
                  </a:txBody>
                  <a:tcPr marL="32406" marR="32406" marT="20289" marB="20289" anchor="ctr"/>
                </a:tc>
                <a:extLst>
                  <a:ext uri="{0D108BD9-81ED-4DB2-BD59-A6C34878D82A}">
                    <a16:rowId xmlns:a16="http://schemas.microsoft.com/office/drawing/2014/main" val="2958555533"/>
                  </a:ext>
                </a:extLst>
              </a:tr>
            </a:tbl>
          </a:graphicData>
        </a:graphic>
      </p:graphicFrame>
    </p:spTree>
    <p:extLst>
      <p:ext uri="{BB962C8B-B14F-4D97-AF65-F5344CB8AC3E}">
        <p14:creationId xmlns:p14="http://schemas.microsoft.com/office/powerpoint/2010/main" val="248862171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SHOWPRESENTATIONDISCLAIMER" val="Yes"/>
  <p:tag name="SMARTSHAPETYPE" val="PresentationDisclaimer"/>
  <p:tag name="GRIDON" val="No"/>
  <p:tag name="SMARTTOCHYPERLINK" val="YES"/>
  <p:tag name="SHOW DRAFT STAMP" val="YES"/>
  <p:tag name="SHOWDISCLAIMERCLIENTNAME" val="No"/>
  <p:tag name="PAGINATIONSTART" val="Slide 1"/>
  <p:tag name="SMRTDOCUMENTTYPE" val="2"/>
  <p:tag name="DISABLE EXECUTIVE SUMMARY" val="YES"/>
  <p:tag name="HORIZONTALTOCTYPE" val="Header TOC"/>
  <p:tag name="INCLUDEINHORIZONTALTOC" val="Yes"/>
  <p:tag name="TOCSECTIONHEADERTEXT" val="Section"/>
  <p:tag name="SMARTTOCSTYLE" val="Standard Table of Contents"/>
  <p:tag name="SMARTTOCSLIDENUMBER" val="2"/>
  <p:tag name="BUSINESSUNITCOVERTEXT" val="Business Unit"/>
  <p:tag name="CONFIDENTIALITY STAMP" val="Strictly Private and Confidential"/>
  <p:tag name="DRAFT STAMP" val="Draft"/>
  <p:tag name="ISSECTIONLAYOUTRENAMED" val="NO"/>
  <p:tag name="ISCOVERSLIDEINSERTED" val="NO"/>
  <p:tag name="TOCTEXT" val="Contents"/>
  <p:tag name="LASTSLIDEVIEWED" val="326,20,Thank you"/>
</p:tagLst>
</file>

<file path=ppt/tags/tag2.xml><?xml version="1.0" encoding="utf-8"?>
<p:tagLst xmlns:a="http://schemas.openxmlformats.org/drawingml/2006/main" xmlns:r="http://schemas.openxmlformats.org/officeDocument/2006/relationships" xmlns:p="http://schemas.openxmlformats.org/presentationml/2006/main">
  <p:tag name="SMARTSHAPETYPE" val="Table"/>
  <p:tag name="TABLEID" val="24ac90c3-136c-4587-8026-f0c92efacbe7"/>
</p:tagLst>
</file>

<file path=ppt/tags/tag3.xml><?xml version="1.0" encoding="utf-8"?>
<p:tagLst xmlns:a="http://schemas.openxmlformats.org/drawingml/2006/main" xmlns:r="http://schemas.openxmlformats.org/officeDocument/2006/relationships" xmlns:p="http://schemas.openxmlformats.org/presentationml/2006/main">
  <p:tag name="SMARTSHAPETYPE" val="Table"/>
  <p:tag name="TABLEID" val="df17d32d-46c1-4f4c-8823-978716f7255a"/>
</p:tagLst>
</file>

<file path=ppt/tags/tag4.xml><?xml version="1.0" encoding="utf-8"?>
<p:tagLst xmlns:a="http://schemas.openxmlformats.org/drawingml/2006/main" xmlns:r="http://schemas.openxmlformats.org/officeDocument/2006/relationships" xmlns:p="http://schemas.openxmlformats.org/presentationml/2006/main">
  <p:tag name="SMARTSHAPETYPE" val="Table"/>
  <p:tag name="TABLEID" val="efd75800-129c-449a-8543-6958ee0b74b0"/>
</p:tagLst>
</file>

<file path=ppt/tags/tag5.xml><?xml version="1.0" encoding="utf-8"?>
<p:tagLst xmlns:a="http://schemas.openxmlformats.org/drawingml/2006/main" xmlns:r="http://schemas.openxmlformats.org/officeDocument/2006/relationships" xmlns:p="http://schemas.openxmlformats.org/presentationml/2006/main">
  <p:tag name="SMARTSHAPETYPE" val="Table"/>
  <p:tag name="TABLEID" val="efd75800-129c-449a-8543-6958ee0b74b0"/>
</p:tagLst>
</file>

<file path=ppt/tags/tag6.xml><?xml version="1.0" encoding="utf-8"?>
<p:tagLst xmlns:a="http://schemas.openxmlformats.org/drawingml/2006/main" xmlns:r="http://schemas.openxmlformats.org/officeDocument/2006/relationships" xmlns:p="http://schemas.openxmlformats.org/presentationml/2006/main">
  <p:tag name="SMARTTOCSTYLE" val="Section TOC"/>
  <p:tag name="SMARTDIVIDERTYPE" val="Section"/>
  <p:tag name="SMARTDIVIDERTOCSTYLE" val="Section TOC"/>
  <p:tag name="SHOW EXECUTIVE SUMMARY" val="NO"/>
  <p:tag name="SMARTSLIDETYPE" val="Divider"/>
  <p:tag name="INCLUDEINHORIZONTALTOC" val="YES"/>
  <p:tag name="SMARTDIVIDERLEVEL" val="-1"/>
  <p:tag name="SMART DIVIDER SHORT TITLE" val="Thank you"/>
  <p:tag name="INCLUDEINPRIMARYTOC" val="YES"/>
  <p:tag name="INCLUDEINSECTIONTOC" val="YES"/>
  <p:tag name="SMART DIVIDER TITLE" val="Thank you"/>
  <p:tag name="UNLOCK SHAPES" val="NO"/>
  <p:tag name="SMARTDIVIDERTEXT" val="Section"/>
  <p:tag name="SMARTDIVIDERNUMBER" val="-1"/>
</p:tagLst>
</file>

<file path=ppt/theme/theme1.xml><?xml version="1.0" encoding="utf-8"?>
<a:theme xmlns:a="http://schemas.openxmlformats.org/drawingml/2006/main" name="PwC">
  <a:themeElements>
    <a:clrScheme name="PwC Colors">
      <a:dk1>
        <a:srgbClr val="000000"/>
      </a:dk1>
      <a:lt1>
        <a:srgbClr val="FFFFFF"/>
      </a:lt1>
      <a:dk2>
        <a:srgbClr val="7D7D7D"/>
      </a:dk2>
      <a:lt2>
        <a:srgbClr val="DEDEDE"/>
      </a:lt2>
      <a:accent1>
        <a:srgbClr val="D04A02"/>
      </a:accent1>
      <a:accent2>
        <a:srgbClr val="FFB600"/>
      </a:accent2>
      <a:accent3>
        <a:srgbClr val="E0301E"/>
      </a:accent3>
      <a:accent4>
        <a:srgbClr val="EB8C00"/>
      </a:accent4>
      <a:accent5>
        <a:srgbClr val="DB536A"/>
      </a:accent5>
      <a:accent6>
        <a:srgbClr val="464646"/>
      </a:accent6>
      <a:hlink>
        <a:srgbClr val="D04A02"/>
      </a:hlink>
      <a:folHlink>
        <a:srgbClr val="DB536A"/>
      </a:folHlink>
    </a:clrScheme>
    <a:fontScheme name="PwC Fonts">
      <a:majorFont>
        <a:latin typeface="Georgia"/>
        <a:ea typeface=""/>
        <a:cs typeface=""/>
      </a:majorFont>
      <a:minorFont>
        <a:latin typeface="Arial"/>
        <a:ea typeface=""/>
        <a:cs typeface=""/>
      </a:minorFont>
    </a:fontScheme>
    <a:fmtScheme name="PwC Effects">
      <a:fillStyleLst>
        <a:solidFill>
          <a:schemeClr val="phClr"/>
        </a:solidFill>
        <a:solidFill>
          <a:schemeClr val="phClr"/>
        </a:solidFill>
        <a:solidFill>
          <a:schemeClr val="phClr"/>
        </a:solidFill>
      </a:fillStyleLst>
      <a:lnStyleLst>
        <a:ln w="12700" cap="sq" cmpd="sng" algn="ctr">
          <a:solidFill>
            <a:schemeClr val="phClr"/>
          </a:solidFill>
          <a:prstDash val="solid"/>
        </a:ln>
        <a:ln w="12700" cap="sq" cmpd="sng" algn="ctr">
          <a:solidFill>
            <a:schemeClr val="phClr"/>
          </a:solidFill>
          <a:prstDash val="solid"/>
        </a:ln>
        <a:ln w="12700" cap="sq" cmpd="sng" algn="ctr">
          <a:solidFill>
            <a:schemeClr val="phClr"/>
          </a:solidFill>
          <a:prstDash val="solid"/>
        </a:ln>
      </a:lnStyleLst>
      <a:effectStyleLst>
        <a:effectStyle>
          <a:effectLst/>
        </a:effectStyle>
        <a:effectStyle>
          <a:effectLst/>
        </a:effectStyle>
        <a:effectStyle>
          <a:effectLst>
            <a:outerShdw blurRad="127000" dist="63500" dir="2700000" algn="br" rotWithShape="0">
              <a:srgbClr val="000000">
                <a:alpha val="25000"/>
              </a:srgbClr>
            </a:outerShdw>
          </a:effectLst>
        </a:effectStyle>
      </a:effectStyleLst>
      <a:bgFillStyleLst>
        <a:solidFill>
          <a:schemeClr val="phClr"/>
        </a:solidFill>
        <a:solidFill>
          <a:schemeClr val="phClr"/>
        </a:solidFill>
        <a:solidFill>
          <a:schemeClr val="phClr"/>
        </a:solidFill>
      </a:bgFillStyleLst>
    </a:fmtScheme>
  </a:themeElements>
  <a:objectDefaults>
    <a:spDef>
      <a:spPr>
        <a:ln>
          <a:noFill/>
        </a:ln>
      </a:spPr>
      <a:bodyPr/>
      <a:lstStyle>
        <a:defPPr algn="ctr">
          <a:lnSpc>
            <a:spcPct val="100000"/>
          </a:lnSpc>
          <a:defRPr sz="1600"/>
        </a:defPPr>
      </a:lstStyle>
      <a:style>
        <a:lnRef idx="0">
          <a:schemeClr val="accent1"/>
        </a:lnRef>
        <a:fillRef idx="1">
          <a:schemeClr val="accent1"/>
        </a:fillRef>
        <a:effectRef idx="0">
          <a:schemeClr val="dk1"/>
        </a:effectRef>
        <a:fontRef idx="minor">
          <a:schemeClr val="lt1"/>
        </a:fontRef>
      </a:style>
    </a:spDef>
    <a:lnDef>
      <a:spPr>
        <a:ln w="12700" cap="sq"/>
      </a:spPr>
      <a:bodyPr/>
      <a:lstStyle/>
      <a:style>
        <a:lnRef idx="1">
          <a:schemeClr val="accent1"/>
        </a:lnRef>
        <a:fillRef idx="0">
          <a:schemeClr val="accent1"/>
        </a:fillRef>
        <a:effectRef idx="0">
          <a:schemeClr val="dk1"/>
        </a:effectRef>
        <a:fontRef idx="minor">
          <a:schemeClr val="lt1"/>
        </a:fontRef>
      </a:style>
    </a:lnDef>
    <a:txDef>
      <a:spPr>
        <a:noFill/>
      </a:spPr>
      <a:bodyPr wrap="square" lIns="0" tIns="0" rIns="0" bIns="0" rtlCol="0">
        <a:spAutoFit/>
      </a:bodyPr>
      <a:lstStyle>
        <a:defPPr>
          <a:lnSpc>
            <a:spcPct val="100000"/>
          </a:lnSpc>
          <a:spcAft>
            <a:spcPts val="600"/>
          </a:spcAft>
          <a:buSzPct val="100000"/>
          <a:defRPr sz="1600" dirty="0" err="1" smtClean="0"/>
        </a:defPPr>
      </a:lstStyle>
    </a:txDef>
  </a:objectDefaults>
  <a:extraClrSchemeLst/>
  <a:custClrLst>
    <a:custClr name="Dark Orange 2">
      <a:srgbClr val="571F01"/>
    </a:custClr>
    <a:custClr name="Dark Orange 1">
      <a:srgbClr val="933401"/>
    </a:custClr>
    <a:custClr name="Primary Orange">
      <a:srgbClr val="D04A02"/>
    </a:custClr>
    <a:custClr name="Light Orange 1">
      <a:srgbClr val="FD6412"/>
    </a:custClr>
    <a:custClr name="Light Orange 2">
      <a:srgbClr val="FEB791"/>
    </a:custClr>
    <a:custClr name="Dark Tangerine 2">
      <a:srgbClr val="714300"/>
    </a:custClr>
    <a:custClr name="Dark Tangerine 1">
      <a:srgbClr val="AE6800"/>
    </a:custClr>
    <a:custClr name="Primary Tangerine">
      <a:srgbClr val="EB8C00"/>
    </a:custClr>
    <a:custClr name="Light Tangerine 1">
      <a:srgbClr val="FFA929"/>
    </a:custClr>
    <a:custClr name="Light Tangerine 2">
      <a:srgbClr val="FFDCA9"/>
    </a:custClr>
    <a:custClr name="Dark Yellow 2">
      <a:srgbClr val="855F00"/>
    </a:custClr>
    <a:custClr name="Dark Yellow 1">
      <a:srgbClr val="C28A00"/>
    </a:custClr>
    <a:custClr name="Primary Yellow">
      <a:srgbClr val="FFB600"/>
    </a:custClr>
    <a:custClr name="Light Yellow 1">
      <a:srgbClr val="FFC83D"/>
    </a:custClr>
    <a:custClr name="Light Yellow 2">
      <a:srgbClr val="FFECBD"/>
    </a:custClr>
    <a:custClr name="Dark Rose 2">
      <a:srgbClr val="6E2A35"/>
    </a:custClr>
    <a:custClr name="Dark Rose 1">
      <a:srgbClr val="A43E50"/>
    </a:custClr>
    <a:custClr name="Primary Rose">
      <a:srgbClr val="DB536A"/>
    </a:custClr>
    <a:custClr name="Light Rose 1">
      <a:srgbClr val="E27588"/>
    </a:custClr>
    <a:custClr name="Light Rose 2">
      <a:srgbClr val="F1BAC3"/>
    </a:custClr>
    <a:custClr name="Dark Red 2">
      <a:srgbClr val="741910"/>
    </a:custClr>
    <a:custClr name="Dark Red 1">
      <a:srgbClr val="AA2417"/>
    </a:custClr>
    <a:custClr name="Primary Red">
      <a:srgbClr val="E0301E"/>
    </a:custClr>
    <a:custClr name="Light Red 1">
      <a:srgbClr val="E86153"/>
    </a:custClr>
    <a:custClr name="Light Red 2">
      <a:srgbClr val="F7C8C4"/>
    </a:custClr>
    <a:custClr name="Black">
      <a:srgbClr val="000000"/>
    </a:custClr>
    <a:custClr name="Dark Grey">
      <a:srgbClr val="2D2D2D"/>
    </a:custClr>
    <a:custClr name="Medium Grey">
      <a:srgbClr val="464646"/>
    </a:custClr>
    <a:custClr name="Grey">
      <a:srgbClr val="7D7D7D"/>
    </a:custClr>
    <a:custClr name="Light Grey">
      <a:srgbClr val="DEDEDE"/>
    </a:custClr>
    <a:custClr name="Dark Purple 2">
      <a:srgbClr val="4B06B2"/>
    </a:custClr>
    <a:custClr name="Dark Purple 1">
      <a:srgbClr val="6A1CE2"/>
    </a:custClr>
    <a:custClr name="Secondary Purple">
      <a:srgbClr val="9013FE"/>
    </a:custClr>
    <a:custClr name="Light Purple 1">
      <a:srgbClr val="B15AFE"/>
    </a:custClr>
    <a:custClr name="Light Purple 2">
      <a:srgbClr val="DEB8FF"/>
    </a:custClr>
    <a:custClr name="Dark Blue 2">
      <a:srgbClr val="003DAB"/>
    </a:custClr>
    <a:custClr name="Dark Blue 1">
      <a:srgbClr val="0060D7"/>
    </a:custClr>
    <a:custClr name="Secondary Blue">
      <a:srgbClr val="0089EB"/>
    </a:custClr>
    <a:custClr name="Light Blue 1">
      <a:srgbClr val="4DACF1"/>
    </a:custClr>
    <a:custClr name="Light Blue 2">
      <a:srgbClr val="B3DCF9"/>
    </a:custClr>
    <a:custClr name="Dark Green 2">
      <a:srgbClr val="175C2C"/>
    </a:custClr>
    <a:custClr name="Dark Green 1">
      <a:srgbClr val="2C8646"/>
    </a:custClr>
    <a:custClr name="Secondary Green">
      <a:srgbClr val="4EB523"/>
    </a:custClr>
    <a:custClr name="Light Green 1">
      <a:srgbClr val="86DB4F"/>
    </a:custClr>
    <a:custClr name="Light Green 2">
      <a:srgbClr val="C4FC9F"/>
    </a:custClr>
    <a:custClr name="Status Red">
      <a:srgbClr val="E0301E"/>
    </a:custClr>
    <a:custClr name="Status Yellow">
      <a:srgbClr val="FFB600"/>
    </a:custClr>
    <a:custClr name="Status Green">
      <a:srgbClr val="175C2C"/>
    </a:custClr>
  </a:custClrLst>
  <a:extLst>
    <a:ext uri="{05A4C25C-085E-4340-85A3-A5531E510DB2}">
      <thm15:themeFamily xmlns:thm15="http://schemas.microsoft.com/office/thememl/2012/main" name="PwC 16x9 PowerPoint.potx" id="{D4DCA9A9-A671-44E4-915A-C83629F99A90}" vid="{6074E35A-D868-441C-8EFF-8DE4FA24430B}"/>
    </a:ext>
  </a:extLst>
</a:theme>
</file>

<file path=ppt/theme/theme2.xml><?xml version="1.0" encoding="utf-8"?>
<a:theme xmlns:a="http://schemas.openxmlformats.org/drawingml/2006/main" name="PwC">
  <a:themeElements>
    <a:clrScheme name="PwC Colors">
      <a:dk1>
        <a:srgbClr val="000000"/>
      </a:dk1>
      <a:lt1>
        <a:srgbClr val="FFFFFF"/>
      </a:lt1>
      <a:dk2>
        <a:srgbClr val="7D7D7D"/>
      </a:dk2>
      <a:lt2>
        <a:srgbClr val="DEDEDE"/>
      </a:lt2>
      <a:accent1>
        <a:srgbClr val="D04A02"/>
      </a:accent1>
      <a:accent2>
        <a:srgbClr val="FFB600"/>
      </a:accent2>
      <a:accent3>
        <a:srgbClr val="E0301E"/>
      </a:accent3>
      <a:accent4>
        <a:srgbClr val="EB8C00"/>
      </a:accent4>
      <a:accent5>
        <a:srgbClr val="DB536A"/>
      </a:accent5>
      <a:accent6>
        <a:srgbClr val="464646"/>
      </a:accent6>
      <a:hlink>
        <a:srgbClr val="D04A02"/>
      </a:hlink>
      <a:folHlink>
        <a:srgbClr val="DB536A"/>
      </a:folHlink>
    </a:clrScheme>
    <a:fontScheme name="PwC Fonts">
      <a:majorFont>
        <a:latin typeface="Georgia"/>
        <a:ea typeface=""/>
        <a:cs typeface=""/>
      </a:majorFont>
      <a:minorFont>
        <a:latin typeface="Arial"/>
        <a:ea typeface=""/>
        <a:cs typeface=""/>
      </a:minorFont>
    </a:fontScheme>
    <a:fmtScheme name="PwC Effects">
      <a:fillStyleLst>
        <a:solidFill>
          <a:schemeClr val="phClr"/>
        </a:solidFill>
        <a:solidFill>
          <a:schemeClr val="phClr"/>
        </a:solidFill>
        <a:solidFill>
          <a:schemeClr val="phClr"/>
        </a:solidFill>
      </a:fillStyleLst>
      <a:lnStyleLst>
        <a:ln w="12700" cap="sq" cmpd="sng" algn="ctr">
          <a:solidFill>
            <a:schemeClr val="phClr"/>
          </a:solidFill>
          <a:prstDash val="solid"/>
        </a:ln>
        <a:ln w="12700" cap="sq" cmpd="sng" algn="ctr">
          <a:solidFill>
            <a:schemeClr val="phClr"/>
          </a:solidFill>
          <a:prstDash val="solid"/>
        </a:ln>
        <a:ln w="12700" cap="sq" cmpd="sng" algn="ctr">
          <a:solidFill>
            <a:schemeClr val="phClr"/>
          </a:solidFill>
          <a:prstDash val="solid"/>
        </a:ln>
      </a:lnStyleLst>
      <a:effectStyleLst>
        <a:effectStyle>
          <a:effectLst/>
        </a:effectStyle>
        <a:effectStyle>
          <a:effectLst/>
        </a:effectStyle>
        <a:effectStyle>
          <a:effectLst>
            <a:outerShdw blurRad="127000" dist="63500" dir="2700000" algn="br" rotWithShape="0">
              <a:srgbClr val="000000">
                <a:alpha val="25000"/>
              </a:srgbClr>
            </a:outerShdw>
          </a:effectLst>
        </a:effectStyle>
      </a:effectStyleLst>
      <a:bgFillStyleLst>
        <a:solidFill>
          <a:schemeClr val="phClr"/>
        </a:solidFill>
        <a:solidFill>
          <a:schemeClr val="phClr"/>
        </a:solidFill>
        <a:solidFill>
          <a:schemeClr val="phClr"/>
        </a:solidFill>
      </a:bgFillStyleLst>
    </a:fmtScheme>
  </a:themeElements>
  <a:objectDefaults>
    <a:spDef>
      <a:spPr>
        <a:ln>
          <a:noFill/>
        </a:ln>
      </a:spPr>
      <a:bodyPr/>
      <a:lstStyle>
        <a:defPPr algn="ctr">
          <a:lnSpc>
            <a:spcPct val="100000"/>
          </a:lnSpc>
          <a:defRPr sz="1600"/>
        </a:defPPr>
      </a:lstStyle>
      <a:style>
        <a:lnRef idx="0">
          <a:schemeClr val="accent1"/>
        </a:lnRef>
        <a:fillRef idx="1">
          <a:schemeClr val="accent1"/>
        </a:fillRef>
        <a:effectRef idx="0">
          <a:schemeClr val="dk1"/>
        </a:effectRef>
        <a:fontRef idx="minor">
          <a:schemeClr val="lt1"/>
        </a:fontRef>
      </a:style>
    </a:spDef>
    <a:lnDef>
      <a:spPr>
        <a:ln w="12700" cap="sq"/>
      </a:spPr>
      <a:bodyPr/>
      <a:lstStyle/>
      <a:style>
        <a:lnRef idx="1">
          <a:schemeClr val="accent1"/>
        </a:lnRef>
        <a:fillRef idx="0">
          <a:schemeClr val="accent1"/>
        </a:fillRef>
        <a:effectRef idx="0">
          <a:schemeClr val="dk1"/>
        </a:effectRef>
        <a:fontRef idx="minor">
          <a:schemeClr val="lt1"/>
        </a:fontRef>
      </a:style>
    </a:lnDef>
    <a:txDef>
      <a:spPr>
        <a:noFill/>
      </a:spPr>
      <a:bodyPr wrap="square" lIns="0" tIns="0" rIns="0" bIns="0" rtlCol="0"/>
      <a:lstStyle>
        <a:defPPr marL="182880" indent="-182880">
          <a:lnSpc>
            <a:spcPct val="100000"/>
          </a:lnSpc>
          <a:spcAft>
            <a:spcPts val="600"/>
          </a:spcAft>
          <a:buSzPct val="100000"/>
          <a:buFont typeface="Arial"/>
          <a:buChar char="•"/>
          <a:defRPr sz="1600"/>
        </a:defPPr>
      </a:lstStyle>
    </a:txDef>
  </a:objectDefaults>
  <a:extraClrSchemeLst/>
  <a:custClrLst>
    <a:custClr name="Dark Orange 2">
      <a:srgbClr val="571F01"/>
    </a:custClr>
    <a:custClr name="Dark Orange 1">
      <a:srgbClr val="933401"/>
    </a:custClr>
    <a:custClr name="Primary Orange">
      <a:srgbClr val="D04A02"/>
    </a:custClr>
    <a:custClr name="Light Orange 1">
      <a:srgbClr val="FD6412"/>
    </a:custClr>
    <a:custClr name="Light Orange 2">
      <a:srgbClr val="FEB791"/>
    </a:custClr>
    <a:custClr name="Dark Tangerine 2">
      <a:srgbClr val="714300"/>
    </a:custClr>
    <a:custClr name="Dark Tangerine 1">
      <a:srgbClr val="AE6800"/>
    </a:custClr>
    <a:custClr name="Primary Tangerine">
      <a:srgbClr val="EB8C00"/>
    </a:custClr>
    <a:custClr name="Light Tangerine 1">
      <a:srgbClr val="FFA929"/>
    </a:custClr>
    <a:custClr name="Light Tangerine 2">
      <a:srgbClr val="FFDCA9"/>
    </a:custClr>
    <a:custClr name="Dark Yellow 2">
      <a:srgbClr val="855F00"/>
    </a:custClr>
    <a:custClr name="Dark Yellow 1">
      <a:srgbClr val="C28A00"/>
    </a:custClr>
    <a:custClr name="Primary Yellow">
      <a:srgbClr val="FFB600"/>
    </a:custClr>
    <a:custClr name="Light Yellow 1">
      <a:srgbClr val="FFC83D"/>
    </a:custClr>
    <a:custClr name="Light Yellow 2">
      <a:srgbClr val="FFECBD"/>
    </a:custClr>
    <a:custClr name="Dark Rose 2">
      <a:srgbClr val="6E2A35"/>
    </a:custClr>
    <a:custClr name="Dark Rose 1">
      <a:srgbClr val="A43E50"/>
    </a:custClr>
    <a:custClr name="Primary Rose">
      <a:srgbClr val="DB536A"/>
    </a:custClr>
    <a:custClr name="Light Rose 1">
      <a:srgbClr val="E27588"/>
    </a:custClr>
    <a:custClr name="Light Rose 2">
      <a:srgbClr val="F1BAC3"/>
    </a:custClr>
    <a:custClr name="Dark Red 2">
      <a:srgbClr val="741910"/>
    </a:custClr>
    <a:custClr name="Dark Red 1">
      <a:srgbClr val="AA2417"/>
    </a:custClr>
    <a:custClr name="Primary Red">
      <a:srgbClr val="E0301E"/>
    </a:custClr>
    <a:custClr name="Light Red 1">
      <a:srgbClr val="E86153"/>
    </a:custClr>
    <a:custClr name="Light Red 2">
      <a:srgbClr val="F7C8C4"/>
    </a:custClr>
    <a:custClr name="Black">
      <a:srgbClr val="000000"/>
    </a:custClr>
    <a:custClr name="Dark Grey">
      <a:srgbClr val="2D2D2D"/>
    </a:custClr>
    <a:custClr name="Medium Grey">
      <a:srgbClr val="464646"/>
    </a:custClr>
    <a:custClr name="Grey">
      <a:srgbClr val="7D7D7D"/>
    </a:custClr>
    <a:custClr name="Light Grey">
      <a:srgbClr val="DEDEDE"/>
    </a:custClr>
    <a:custClr name="Dark Purple 2">
      <a:srgbClr val="4B06B2"/>
    </a:custClr>
    <a:custClr name="Dark Purple 1">
      <a:srgbClr val="6A1CE2"/>
    </a:custClr>
    <a:custClr name="Secondary Purple">
      <a:srgbClr val="9013FE"/>
    </a:custClr>
    <a:custClr name="Light Purple 1">
      <a:srgbClr val="B15AFE"/>
    </a:custClr>
    <a:custClr name="Light Purple 2">
      <a:srgbClr val="DEB8FF"/>
    </a:custClr>
    <a:custClr name="Dark Blue 2">
      <a:srgbClr val="003DAB"/>
    </a:custClr>
    <a:custClr name="Dark Blue 1">
      <a:srgbClr val="0060D7"/>
    </a:custClr>
    <a:custClr name="Secondary Blue">
      <a:srgbClr val="0089EB"/>
    </a:custClr>
    <a:custClr name="Light Blue 1">
      <a:srgbClr val="4DACF1"/>
    </a:custClr>
    <a:custClr name="Light Blue 2">
      <a:srgbClr val="B3DCF9"/>
    </a:custClr>
    <a:custClr name="Dark Green 2">
      <a:srgbClr val="175C2C"/>
    </a:custClr>
    <a:custClr name="Dark Green 1">
      <a:srgbClr val="2C8646"/>
    </a:custClr>
    <a:custClr name="Secondary Green">
      <a:srgbClr val="4EB523"/>
    </a:custClr>
    <a:custClr name="Light Green 1">
      <a:srgbClr val="86DB4F"/>
    </a:custClr>
    <a:custClr name="Light Green 2">
      <a:srgbClr val="C4FC9F"/>
    </a:custClr>
    <a:custClr name="Status Red">
      <a:srgbClr val="E0301E"/>
    </a:custClr>
    <a:custClr name="Status Yellow">
      <a:srgbClr val="FFB600"/>
    </a:custClr>
    <a:custClr name="Status Green">
      <a:srgbClr val="175C2C"/>
    </a:custClr>
  </a:custClrLst>
</a:theme>
</file>

<file path=ppt/theme/theme3.xml><?xml version="1.0" encoding="utf-8"?>
<a:theme xmlns:a="http://schemas.openxmlformats.org/drawingml/2006/main" name="PwC">
  <a:themeElements>
    <a:clrScheme name="PwC Colors">
      <a:dk1>
        <a:srgbClr val="000000"/>
      </a:dk1>
      <a:lt1>
        <a:srgbClr val="FFFFFF"/>
      </a:lt1>
      <a:dk2>
        <a:srgbClr val="7D7D7D"/>
      </a:dk2>
      <a:lt2>
        <a:srgbClr val="DEDEDE"/>
      </a:lt2>
      <a:accent1>
        <a:srgbClr val="D04A02"/>
      </a:accent1>
      <a:accent2>
        <a:srgbClr val="FFB600"/>
      </a:accent2>
      <a:accent3>
        <a:srgbClr val="E0301E"/>
      </a:accent3>
      <a:accent4>
        <a:srgbClr val="EB8C00"/>
      </a:accent4>
      <a:accent5>
        <a:srgbClr val="DB536A"/>
      </a:accent5>
      <a:accent6>
        <a:srgbClr val="464646"/>
      </a:accent6>
      <a:hlink>
        <a:srgbClr val="D04A02"/>
      </a:hlink>
      <a:folHlink>
        <a:srgbClr val="DB536A"/>
      </a:folHlink>
    </a:clrScheme>
    <a:fontScheme name="PwC Fonts">
      <a:majorFont>
        <a:latin typeface="Georgia"/>
        <a:ea typeface=""/>
        <a:cs typeface=""/>
      </a:majorFont>
      <a:minorFont>
        <a:latin typeface="Arial"/>
        <a:ea typeface=""/>
        <a:cs typeface=""/>
      </a:minorFont>
    </a:fontScheme>
    <a:fmtScheme name="PwC Effects">
      <a:fillStyleLst>
        <a:solidFill>
          <a:schemeClr val="phClr"/>
        </a:solidFill>
        <a:solidFill>
          <a:schemeClr val="phClr"/>
        </a:solidFill>
        <a:solidFill>
          <a:schemeClr val="phClr"/>
        </a:solidFill>
      </a:fillStyleLst>
      <a:lnStyleLst>
        <a:ln w="12700" cap="sq" cmpd="sng" algn="ctr">
          <a:solidFill>
            <a:schemeClr val="phClr"/>
          </a:solidFill>
          <a:prstDash val="solid"/>
        </a:ln>
        <a:ln w="12700" cap="sq" cmpd="sng" algn="ctr">
          <a:solidFill>
            <a:schemeClr val="phClr"/>
          </a:solidFill>
          <a:prstDash val="solid"/>
        </a:ln>
        <a:ln w="12700" cap="sq" cmpd="sng" algn="ctr">
          <a:solidFill>
            <a:schemeClr val="phClr"/>
          </a:solidFill>
          <a:prstDash val="solid"/>
        </a:ln>
      </a:lnStyleLst>
      <a:effectStyleLst>
        <a:effectStyle>
          <a:effectLst/>
        </a:effectStyle>
        <a:effectStyle>
          <a:effectLst/>
        </a:effectStyle>
        <a:effectStyle>
          <a:effectLst>
            <a:outerShdw blurRad="127000" dist="63500" dir="2700000" algn="br" rotWithShape="0">
              <a:srgbClr val="000000">
                <a:alpha val="25000"/>
              </a:srgbClr>
            </a:outerShdw>
          </a:effectLst>
        </a:effectStyle>
      </a:effectStyleLst>
      <a:bgFillStyleLst>
        <a:solidFill>
          <a:schemeClr val="phClr"/>
        </a:solidFill>
        <a:solidFill>
          <a:schemeClr val="phClr"/>
        </a:solidFill>
        <a:solidFill>
          <a:schemeClr val="phClr"/>
        </a:solidFill>
      </a:bgFillStyleLst>
    </a:fmtScheme>
  </a:themeElements>
  <a:objectDefaults>
    <a:spDef>
      <a:spPr>
        <a:ln>
          <a:noFill/>
        </a:ln>
      </a:spPr>
      <a:bodyPr/>
      <a:lstStyle>
        <a:defPPr algn="ctr">
          <a:lnSpc>
            <a:spcPct val="100000"/>
          </a:lnSpc>
          <a:defRPr sz="1600"/>
        </a:defPPr>
      </a:lstStyle>
      <a:style>
        <a:lnRef idx="0">
          <a:schemeClr val="accent1"/>
        </a:lnRef>
        <a:fillRef idx="1">
          <a:schemeClr val="accent1"/>
        </a:fillRef>
        <a:effectRef idx="0">
          <a:schemeClr val="dk1"/>
        </a:effectRef>
        <a:fontRef idx="minor">
          <a:schemeClr val="lt1"/>
        </a:fontRef>
      </a:style>
    </a:spDef>
    <a:lnDef>
      <a:spPr>
        <a:ln w="12700" cap="sq"/>
      </a:spPr>
      <a:bodyPr/>
      <a:lstStyle/>
      <a:style>
        <a:lnRef idx="1">
          <a:schemeClr val="accent1"/>
        </a:lnRef>
        <a:fillRef idx="0">
          <a:schemeClr val="accent1"/>
        </a:fillRef>
        <a:effectRef idx="0">
          <a:schemeClr val="dk1"/>
        </a:effectRef>
        <a:fontRef idx="minor">
          <a:schemeClr val="lt1"/>
        </a:fontRef>
      </a:style>
    </a:lnDef>
    <a:txDef>
      <a:spPr>
        <a:noFill/>
      </a:spPr>
      <a:bodyPr wrap="square" lIns="0" tIns="0" rIns="0" bIns="0" rtlCol="0"/>
      <a:lstStyle>
        <a:defPPr marL="182880" indent="-182880">
          <a:lnSpc>
            <a:spcPct val="100000"/>
          </a:lnSpc>
          <a:spcAft>
            <a:spcPts val="600"/>
          </a:spcAft>
          <a:buSzPct val="100000"/>
          <a:buFont typeface="Arial"/>
          <a:buChar char="•"/>
          <a:defRPr sz="1600"/>
        </a:defPPr>
      </a:lstStyle>
    </a:txDef>
  </a:objectDefaults>
  <a:extraClrSchemeLst/>
  <a:custClrLst>
    <a:custClr name="Dark Orange 2">
      <a:srgbClr val="571F01"/>
    </a:custClr>
    <a:custClr name="Dark Orange 1">
      <a:srgbClr val="933401"/>
    </a:custClr>
    <a:custClr name="Primary Orange">
      <a:srgbClr val="D04A02"/>
    </a:custClr>
    <a:custClr name="Light Orange 1">
      <a:srgbClr val="FD6412"/>
    </a:custClr>
    <a:custClr name="Light Orange 2">
      <a:srgbClr val="FEB791"/>
    </a:custClr>
    <a:custClr name="Dark Tangerine 2">
      <a:srgbClr val="714300"/>
    </a:custClr>
    <a:custClr name="Dark Tangerine 1">
      <a:srgbClr val="AE6800"/>
    </a:custClr>
    <a:custClr name="Primary Tangerine">
      <a:srgbClr val="EB8C00"/>
    </a:custClr>
    <a:custClr name="Light Tangerine 1">
      <a:srgbClr val="FFA929"/>
    </a:custClr>
    <a:custClr name="Light Tangerine 2">
      <a:srgbClr val="FFDCA9"/>
    </a:custClr>
    <a:custClr name="Dark Yellow 2">
      <a:srgbClr val="855F00"/>
    </a:custClr>
    <a:custClr name="Dark Yellow 1">
      <a:srgbClr val="C28A00"/>
    </a:custClr>
    <a:custClr name="Primary Yellow">
      <a:srgbClr val="FFB600"/>
    </a:custClr>
    <a:custClr name="Light Yellow 1">
      <a:srgbClr val="FFC83D"/>
    </a:custClr>
    <a:custClr name="Light Yellow 2">
      <a:srgbClr val="FFECBD"/>
    </a:custClr>
    <a:custClr name="Dark Rose 2">
      <a:srgbClr val="6E2A35"/>
    </a:custClr>
    <a:custClr name="Dark Rose 1">
      <a:srgbClr val="A43E50"/>
    </a:custClr>
    <a:custClr name="Primary Rose">
      <a:srgbClr val="DB536A"/>
    </a:custClr>
    <a:custClr name="Light Rose 1">
      <a:srgbClr val="E27588"/>
    </a:custClr>
    <a:custClr name="Light Rose 2">
      <a:srgbClr val="F1BAC3"/>
    </a:custClr>
    <a:custClr name="Dark Red 2">
      <a:srgbClr val="741910"/>
    </a:custClr>
    <a:custClr name="Dark Red 1">
      <a:srgbClr val="AA2417"/>
    </a:custClr>
    <a:custClr name="Primary Red">
      <a:srgbClr val="E0301E"/>
    </a:custClr>
    <a:custClr name="Light Red 1">
      <a:srgbClr val="E86153"/>
    </a:custClr>
    <a:custClr name="Light Red 2">
      <a:srgbClr val="F7C8C4"/>
    </a:custClr>
    <a:custClr name="Black">
      <a:srgbClr val="000000"/>
    </a:custClr>
    <a:custClr name="Dark Grey">
      <a:srgbClr val="2D2D2D"/>
    </a:custClr>
    <a:custClr name="Medium Grey">
      <a:srgbClr val="464646"/>
    </a:custClr>
    <a:custClr name="Grey">
      <a:srgbClr val="7D7D7D"/>
    </a:custClr>
    <a:custClr name="Light Grey">
      <a:srgbClr val="DEDEDE"/>
    </a:custClr>
    <a:custClr name="Dark Purple 2">
      <a:srgbClr val="4B06B2"/>
    </a:custClr>
    <a:custClr name="Dark Purple 1">
      <a:srgbClr val="6A1CE2"/>
    </a:custClr>
    <a:custClr name="Secondary Purple">
      <a:srgbClr val="9013FE"/>
    </a:custClr>
    <a:custClr name="Light Purple 1">
      <a:srgbClr val="B15AFE"/>
    </a:custClr>
    <a:custClr name="Light Purple 2">
      <a:srgbClr val="DEB8FF"/>
    </a:custClr>
    <a:custClr name="Dark Blue 2">
      <a:srgbClr val="003DAB"/>
    </a:custClr>
    <a:custClr name="Dark Blue 1">
      <a:srgbClr val="0060D7"/>
    </a:custClr>
    <a:custClr name="Secondary Blue">
      <a:srgbClr val="0089EB"/>
    </a:custClr>
    <a:custClr name="Light Blue 1">
      <a:srgbClr val="4DACF1"/>
    </a:custClr>
    <a:custClr name="Light Blue 2">
      <a:srgbClr val="B3DCF9"/>
    </a:custClr>
    <a:custClr name="Dark Green 2">
      <a:srgbClr val="175C2C"/>
    </a:custClr>
    <a:custClr name="Dark Green 1">
      <a:srgbClr val="2C8646"/>
    </a:custClr>
    <a:custClr name="Secondary Green">
      <a:srgbClr val="4EB523"/>
    </a:custClr>
    <a:custClr name="Light Green 1">
      <a:srgbClr val="86DB4F"/>
    </a:custClr>
    <a:custClr name="Light Green 2">
      <a:srgbClr val="C4FC9F"/>
    </a:custClr>
    <a:custClr name="Status Red">
      <a:srgbClr val="E0301E"/>
    </a:custClr>
    <a:custClr name="Status Yellow">
      <a:srgbClr val="FFB600"/>
    </a:custClr>
    <a:custClr name="Status Green">
      <a:srgbClr val="175C2C"/>
    </a:custClr>
  </a:custClrLst>
</a:theme>
</file>

<file path=docProps/app.xml><?xml version="1.0" encoding="utf-8"?>
<Properties xmlns="http://schemas.openxmlformats.org/officeDocument/2006/extended-properties" xmlns:vt="http://schemas.openxmlformats.org/officeDocument/2006/docPropsVTypes">
  <Template>PwC 16x9 PowerPoint</Template>
  <TotalTime>2209</TotalTime>
  <Words>3289</Words>
  <Application>Microsoft Office PowerPoint</Application>
  <PresentationFormat>On-screen Show (4:3)</PresentationFormat>
  <Paragraphs>513</Paragraphs>
  <Slides>20</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20</vt:i4>
      </vt:variant>
    </vt:vector>
  </HeadingPairs>
  <TitlesOfParts>
    <vt:vector size="26" baseType="lpstr">
      <vt:lpstr>Arial</vt:lpstr>
      <vt:lpstr>Georgia</vt:lpstr>
      <vt:lpstr>Source Sans Pro</vt:lpstr>
      <vt:lpstr>Symbol</vt:lpstr>
      <vt:lpstr>Wingdings</vt:lpstr>
      <vt:lpstr>PwC</vt:lpstr>
      <vt:lpstr>Overview of Renewable Energy Landscape in SAARC  </vt:lpstr>
      <vt:lpstr>The Need for Renewable Energy in SAARC </vt:lpstr>
      <vt:lpstr>Renewable Energy Potential in SAARC </vt:lpstr>
      <vt:lpstr>The Current Status (1/3)  </vt:lpstr>
      <vt:lpstr>The Current Status (2/3)  </vt:lpstr>
      <vt:lpstr>The Current Status (3/3)  </vt:lpstr>
      <vt:lpstr>Institutional Framework (1/2) </vt:lpstr>
      <vt:lpstr>Institutional Framework (2/2) </vt:lpstr>
      <vt:lpstr>Key Programs  </vt:lpstr>
      <vt:lpstr>The Future Outlook   </vt:lpstr>
      <vt:lpstr>The Future Outlook Continued…   </vt:lpstr>
      <vt:lpstr>Barriers hindering growth of Renewable Energy   </vt:lpstr>
      <vt:lpstr>Barriers hindering growth of Renewable Energy (1/2)   </vt:lpstr>
      <vt:lpstr>Barriers hindering growth of Renewable Energy (2/2)   </vt:lpstr>
      <vt:lpstr>Investments in the Renewable Energy Domain  </vt:lpstr>
      <vt:lpstr>Modes of Financing Renewable Energy sector (1/4)   </vt:lpstr>
      <vt:lpstr>Modes of Financing Renewable Energy sector (2/4)   </vt:lpstr>
      <vt:lpstr>Modes of Financing Renewable Energy sector (3/4)   </vt:lpstr>
      <vt:lpstr>Modes of Financing Renewable Energy sector (4/4)   </vt:lpstr>
      <vt:lpstr>Thank you</vt:lpstr>
    </vt:vector>
  </TitlesOfParts>
  <Manager/>
  <Company>PricewaterhouseCoopers</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Transaction opportunities</dc:title>
  <dc:subject/>
  <dc:creator>Sandeep Kumar Mohanty</dc:creator>
  <cp:keywords/>
  <dc:description/>
  <cp:lastModifiedBy>Purvi Mehta</cp:lastModifiedBy>
  <cp:revision>275</cp:revision>
  <dcterms:created xsi:type="dcterms:W3CDTF">2019-03-06T18:20:47Z</dcterms:created>
  <dcterms:modified xsi:type="dcterms:W3CDTF">2020-02-06T06:49:49Z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B template type">
    <vt:lpwstr>PwC16x9</vt:lpwstr>
  </property>
  <property fmtid="{D5CDD505-2E9C-101B-9397-08002B2CF9AE}" pid="3" name="TB template version">
    <vt:lpwstr>6</vt:lpwstr>
  </property>
  <property fmtid="{D5CDD505-2E9C-101B-9397-08002B2CF9AE}" pid="4" name="TB template release">
    <vt:lpwstr>4</vt:lpwstr>
  </property>
</Properties>
</file>