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5.xml" ContentType="application/vnd.openxmlformats-officedocument.presentationml.notesSlide+xml"/>
  <Override PartName="/ppt/tags/tag9.xml" ContentType="application/vnd.openxmlformats-officedocument.presentationml.tags+xml"/>
  <Override PartName="/ppt/notesSlides/notesSlide6.xml" ContentType="application/vnd.openxmlformats-officedocument.presentationml.notesSlide+xml"/>
  <Override PartName="/ppt/tags/tag10.xml" ContentType="application/vnd.openxmlformats-officedocument.presentationml.tags+xml"/>
  <Override PartName="/ppt/notesSlides/notesSlide7.xml" ContentType="application/vnd.openxmlformats-officedocument.presentationml.notesSlide+xml"/>
  <Override PartName="/ppt/tags/tag11.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2.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bookmarkIdSeed="8">
  <p:sldMasterIdLst>
    <p:sldMasterId id="2147483723" r:id="rId1"/>
  </p:sldMasterIdLst>
  <p:notesMasterIdLst>
    <p:notesMasterId r:id="rId23"/>
  </p:notesMasterIdLst>
  <p:handoutMasterIdLst>
    <p:handoutMasterId r:id="rId24"/>
  </p:handoutMasterIdLst>
  <p:sldIdLst>
    <p:sldId id="325" r:id="rId2"/>
    <p:sldId id="385" r:id="rId3"/>
    <p:sldId id="379" r:id="rId4"/>
    <p:sldId id="381" r:id="rId5"/>
    <p:sldId id="382" r:id="rId6"/>
    <p:sldId id="380" r:id="rId7"/>
    <p:sldId id="383" r:id="rId8"/>
    <p:sldId id="389" r:id="rId9"/>
    <p:sldId id="387" r:id="rId10"/>
    <p:sldId id="384" r:id="rId11"/>
    <p:sldId id="390" r:id="rId12"/>
    <p:sldId id="386" r:id="rId13"/>
    <p:sldId id="400" r:id="rId14"/>
    <p:sldId id="394" r:id="rId15"/>
    <p:sldId id="392" r:id="rId16"/>
    <p:sldId id="393" r:id="rId17"/>
    <p:sldId id="395" r:id="rId18"/>
    <p:sldId id="396" r:id="rId19"/>
    <p:sldId id="397" r:id="rId20"/>
    <p:sldId id="398" r:id="rId21"/>
    <p:sldId id="326" r:id="rId22"/>
  </p:sldIdLst>
  <p:sldSz cx="9144000" cy="6858000" type="screen4x3"/>
  <p:notesSz cx="6858000" cy="9144000"/>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32020"/>
    <a:srgbClr val="EED0CB"/>
    <a:srgbClr val="F7E9E7"/>
    <a:srgbClr val="FED8C4"/>
    <a:srgbClr val="C63939"/>
    <a:srgbClr val="EB8C00"/>
    <a:srgbClr val="E4F8FE"/>
    <a:srgbClr val="BFBFBF"/>
    <a:srgbClr val="E0301E"/>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719" autoAdjust="0"/>
  </p:normalViewPr>
  <p:slideViewPr>
    <p:cSldViewPr snapToGrid="0" snapToObjects="1" showGuides="1">
      <p:cViewPr varScale="1">
        <p:scale>
          <a:sx n="74" d="100"/>
          <a:sy n="74" d="100"/>
        </p:scale>
        <p:origin x="1206" y="5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napToObjects="1" showGuides="1">
      <p:cViewPr varScale="1">
        <p:scale>
          <a:sx n="171" d="100"/>
          <a:sy n="171" d="100"/>
        </p:scale>
        <p:origin x="6552" y="16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4764C7-0C0E-4D5F-999A-F3D34F9A5B21}" type="doc">
      <dgm:prSet loTypeId="urn:microsoft.com/office/officeart/2005/8/layout/hProcess9" loCatId="process" qsTypeId="urn:microsoft.com/office/officeart/2005/8/quickstyle/simple1" qsCatId="simple" csTypeId="urn:microsoft.com/office/officeart/2005/8/colors/accent1_2" csCatId="accent1" phldr="1"/>
      <dgm:spPr/>
    </dgm:pt>
    <dgm:pt modelId="{BB8C2699-556A-4708-9824-B9ABDFADCC04}">
      <dgm:prSet phldrT="[Text]" custT="1"/>
      <dgm:spPr/>
      <dgm:t>
        <a:bodyPr/>
        <a:lstStyle/>
        <a:p>
          <a:r>
            <a:rPr lang="en-US" sz="1400" dirty="0">
              <a:latin typeface="+mn-lt"/>
              <a:cs typeface="Calibri" panose="020F0502020204030204" pitchFamily="34" charset="0"/>
            </a:rPr>
            <a:t>Project Design</a:t>
          </a:r>
        </a:p>
      </dgm:t>
    </dgm:pt>
    <dgm:pt modelId="{A86E01F3-63E2-49DB-9AEC-2B0D4FCA7E6D}" type="parTrans" cxnId="{01349A4A-9A92-402F-8FA5-D51200F20C0D}">
      <dgm:prSet/>
      <dgm:spPr/>
      <dgm:t>
        <a:bodyPr/>
        <a:lstStyle/>
        <a:p>
          <a:endParaRPr lang="en-US"/>
        </a:p>
      </dgm:t>
    </dgm:pt>
    <dgm:pt modelId="{104E99E9-B9B4-4229-9136-123ACEFA73EC}" type="sibTrans" cxnId="{01349A4A-9A92-402F-8FA5-D51200F20C0D}">
      <dgm:prSet/>
      <dgm:spPr/>
      <dgm:t>
        <a:bodyPr/>
        <a:lstStyle/>
        <a:p>
          <a:endParaRPr lang="en-US"/>
        </a:p>
      </dgm:t>
    </dgm:pt>
    <dgm:pt modelId="{DA1059BB-A74E-42A7-A139-A587035014BC}">
      <dgm:prSet phldrT="[Text]" custT="1"/>
      <dgm:spPr/>
      <dgm:t>
        <a:bodyPr/>
        <a:lstStyle/>
        <a:p>
          <a:r>
            <a:rPr lang="en-US" sz="1400" dirty="0">
              <a:latin typeface="+mn-lt"/>
              <a:cs typeface="Calibri" panose="020F0502020204030204" pitchFamily="34" charset="0"/>
            </a:rPr>
            <a:t>National Approval</a:t>
          </a:r>
        </a:p>
      </dgm:t>
    </dgm:pt>
    <dgm:pt modelId="{1489B38E-131A-4D73-8AC8-302C6F929094}" type="parTrans" cxnId="{08BE8E04-F6D6-49F1-A5AA-45CFE015AA91}">
      <dgm:prSet/>
      <dgm:spPr/>
      <dgm:t>
        <a:bodyPr/>
        <a:lstStyle/>
        <a:p>
          <a:endParaRPr lang="en-US"/>
        </a:p>
      </dgm:t>
    </dgm:pt>
    <dgm:pt modelId="{1EAF4E75-7185-4AEF-9A2F-2DADAA1E1B0F}" type="sibTrans" cxnId="{08BE8E04-F6D6-49F1-A5AA-45CFE015AA91}">
      <dgm:prSet/>
      <dgm:spPr/>
      <dgm:t>
        <a:bodyPr/>
        <a:lstStyle/>
        <a:p>
          <a:endParaRPr lang="en-US"/>
        </a:p>
      </dgm:t>
    </dgm:pt>
    <dgm:pt modelId="{62072AE1-0FC3-47FE-9826-6BA7EAAEF90C}">
      <dgm:prSet phldrT="[Text]" custT="1"/>
      <dgm:spPr/>
      <dgm:t>
        <a:bodyPr/>
        <a:lstStyle/>
        <a:p>
          <a:r>
            <a:rPr lang="en-US" sz="1400">
              <a:latin typeface="+mn-lt"/>
              <a:cs typeface="Calibri" panose="020F0502020204030204" pitchFamily="34" charset="0"/>
            </a:rPr>
            <a:t>Validation</a:t>
          </a:r>
        </a:p>
      </dgm:t>
    </dgm:pt>
    <dgm:pt modelId="{9D732243-8D85-4F1F-B5EE-F57144400960}" type="parTrans" cxnId="{8BF53B3B-7289-4EBD-91D3-606A74407FD4}">
      <dgm:prSet/>
      <dgm:spPr/>
      <dgm:t>
        <a:bodyPr/>
        <a:lstStyle/>
        <a:p>
          <a:endParaRPr lang="en-US"/>
        </a:p>
      </dgm:t>
    </dgm:pt>
    <dgm:pt modelId="{4951B522-C850-48A7-845F-29E82E404A49}" type="sibTrans" cxnId="{8BF53B3B-7289-4EBD-91D3-606A74407FD4}">
      <dgm:prSet/>
      <dgm:spPr/>
      <dgm:t>
        <a:bodyPr/>
        <a:lstStyle/>
        <a:p>
          <a:endParaRPr lang="en-US"/>
        </a:p>
      </dgm:t>
    </dgm:pt>
    <dgm:pt modelId="{CBCCDBF3-BB13-4770-925C-C9D57AE9EF5D}">
      <dgm:prSet phldrT="[Text]" custT="1"/>
      <dgm:spPr/>
      <dgm:t>
        <a:bodyPr/>
        <a:lstStyle/>
        <a:p>
          <a:r>
            <a:rPr lang="en-US" sz="1400" dirty="0">
              <a:latin typeface="+mn-lt"/>
              <a:cs typeface="Calibri" panose="020F0502020204030204" pitchFamily="34" charset="0"/>
            </a:rPr>
            <a:t>Registration</a:t>
          </a:r>
        </a:p>
      </dgm:t>
    </dgm:pt>
    <dgm:pt modelId="{A03FCE80-D71C-42FF-9A62-ED8AE4873BEA}" type="parTrans" cxnId="{BD1D412B-B978-425F-97C6-22206EBEAF3A}">
      <dgm:prSet/>
      <dgm:spPr/>
      <dgm:t>
        <a:bodyPr/>
        <a:lstStyle/>
        <a:p>
          <a:endParaRPr lang="en-US"/>
        </a:p>
      </dgm:t>
    </dgm:pt>
    <dgm:pt modelId="{5D6D9797-CEEB-4F10-8C97-25E79981666D}" type="sibTrans" cxnId="{BD1D412B-B978-425F-97C6-22206EBEAF3A}">
      <dgm:prSet/>
      <dgm:spPr/>
      <dgm:t>
        <a:bodyPr/>
        <a:lstStyle/>
        <a:p>
          <a:endParaRPr lang="en-US"/>
        </a:p>
      </dgm:t>
    </dgm:pt>
    <dgm:pt modelId="{BEF761EE-4C50-4C3E-AAE8-F4EE4EE5B48C}">
      <dgm:prSet phldrT="[Text]" custT="1"/>
      <dgm:spPr/>
      <dgm:t>
        <a:bodyPr/>
        <a:lstStyle/>
        <a:p>
          <a:r>
            <a:rPr lang="en-US" sz="1400" dirty="0">
              <a:latin typeface="+mn-lt"/>
              <a:cs typeface="Calibri" panose="020F0502020204030204" pitchFamily="34" charset="0"/>
            </a:rPr>
            <a:t>Monitoring </a:t>
          </a:r>
        </a:p>
      </dgm:t>
    </dgm:pt>
    <dgm:pt modelId="{3A51E98B-3148-476A-AF95-147C6C6CF925}" type="parTrans" cxnId="{8EE5CC76-6B38-4664-8945-0DB7B637B0CD}">
      <dgm:prSet/>
      <dgm:spPr/>
      <dgm:t>
        <a:bodyPr/>
        <a:lstStyle/>
        <a:p>
          <a:endParaRPr lang="en-US"/>
        </a:p>
      </dgm:t>
    </dgm:pt>
    <dgm:pt modelId="{DF08A9BF-5481-4F88-A46B-72B48EE12642}" type="sibTrans" cxnId="{8EE5CC76-6B38-4664-8945-0DB7B637B0CD}">
      <dgm:prSet/>
      <dgm:spPr/>
      <dgm:t>
        <a:bodyPr/>
        <a:lstStyle/>
        <a:p>
          <a:endParaRPr lang="en-US"/>
        </a:p>
      </dgm:t>
    </dgm:pt>
    <dgm:pt modelId="{AA851E6A-5C66-4417-8BB5-ECBDE262F4DA}">
      <dgm:prSet phldrT="[Text]" custT="1"/>
      <dgm:spPr/>
      <dgm:t>
        <a:bodyPr/>
        <a:lstStyle/>
        <a:p>
          <a:r>
            <a:rPr lang="en-US" sz="1400" dirty="0">
              <a:latin typeface="+mn-lt"/>
              <a:cs typeface="Calibri" panose="020F0502020204030204" pitchFamily="34" charset="0"/>
            </a:rPr>
            <a:t>Verification</a:t>
          </a:r>
        </a:p>
      </dgm:t>
    </dgm:pt>
    <dgm:pt modelId="{AD85950F-B901-4682-B40C-5F29A0C63E01}" type="parTrans" cxnId="{50B870D8-DD6E-420A-B613-A575F5CE4378}">
      <dgm:prSet/>
      <dgm:spPr/>
      <dgm:t>
        <a:bodyPr/>
        <a:lstStyle/>
        <a:p>
          <a:endParaRPr lang="en-US"/>
        </a:p>
      </dgm:t>
    </dgm:pt>
    <dgm:pt modelId="{407088C7-CF31-4908-A98B-605499580FE7}" type="sibTrans" cxnId="{50B870D8-DD6E-420A-B613-A575F5CE4378}">
      <dgm:prSet/>
      <dgm:spPr/>
      <dgm:t>
        <a:bodyPr/>
        <a:lstStyle/>
        <a:p>
          <a:endParaRPr lang="en-US"/>
        </a:p>
      </dgm:t>
    </dgm:pt>
    <dgm:pt modelId="{61C275ED-4CEE-4249-B1F2-BA6C450B95FC}">
      <dgm:prSet phldrT="[Text]" custT="1"/>
      <dgm:spPr/>
      <dgm:t>
        <a:bodyPr/>
        <a:lstStyle/>
        <a:p>
          <a:r>
            <a:rPr lang="en-US" sz="1400" dirty="0">
              <a:latin typeface="+mn-lt"/>
              <a:cs typeface="Calibri" panose="020F0502020204030204" pitchFamily="34" charset="0"/>
            </a:rPr>
            <a:t>CER issuance</a:t>
          </a:r>
        </a:p>
      </dgm:t>
    </dgm:pt>
    <dgm:pt modelId="{34ACB559-BA5B-4754-A380-EBF090165106}" type="parTrans" cxnId="{A2CA59E5-4848-47CD-9F81-F44ADD5B0A19}">
      <dgm:prSet/>
      <dgm:spPr/>
      <dgm:t>
        <a:bodyPr/>
        <a:lstStyle/>
        <a:p>
          <a:endParaRPr lang="en-US"/>
        </a:p>
      </dgm:t>
    </dgm:pt>
    <dgm:pt modelId="{793814B7-5F02-4DAF-A417-E060D4C7F8F9}" type="sibTrans" cxnId="{A2CA59E5-4848-47CD-9F81-F44ADD5B0A19}">
      <dgm:prSet/>
      <dgm:spPr/>
      <dgm:t>
        <a:bodyPr/>
        <a:lstStyle/>
        <a:p>
          <a:endParaRPr lang="en-US"/>
        </a:p>
      </dgm:t>
    </dgm:pt>
    <dgm:pt modelId="{58D0B10D-0172-4D75-B89A-CBCDB7D4C32D}" type="pres">
      <dgm:prSet presAssocID="{394764C7-0C0E-4D5F-999A-F3D34F9A5B21}" presName="CompostProcess" presStyleCnt="0">
        <dgm:presLayoutVars>
          <dgm:dir/>
          <dgm:resizeHandles val="exact"/>
        </dgm:presLayoutVars>
      </dgm:prSet>
      <dgm:spPr/>
    </dgm:pt>
    <dgm:pt modelId="{9693903D-24A2-4C58-A252-FA89E6FA6F5C}" type="pres">
      <dgm:prSet presAssocID="{394764C7-0C0E-4D5F-999A-F3D34F9A5B21}" presName="arrow" presStyleLbl="bgShp" presStyleIdx="0" presStyleCnt="1" custScaleX="106190"/>
      <dgm:spPr/>
    </dgm:pt>
    <dgm:pt modelId="{73E11560-2F51-4FE1-B4AF-C586391F1C52}" type="pres">
      <dgm:prSet presAssocID="{394764C7-0C0E-4D5F-999A-F3D34F9A5B21}" presName="linearProcess" presStyleCnt="0"/>
      <dgm:spPr/>
    </dgm:pt>
    <dgm:pt modelId="{BA6D4370-1E19-4CC7-B575-4CDB9BC34EA7}" type="pres">
      <dgm:prSet presAssocID="{BB8C2699-556A-4708-9824-B9ABDFADCC04}" presName="textNode" presStyleLbl="node1" presStyleIdx="0" presStyleCnt="7">
        <dgm:presLayoutVars>
          <dgm:bulletEnabled val="1"/>
        </dgm:presLayoutVars>
      </dgm:prSet>
      <dgm:spPr/>
    </dgm:pt>
    <dgm:pt modelId="{5DE6D42A-8E67-42EC-8061-5D9D9922B1FA}" type="pres">
      <dgm:prSet presAssocID="{104E99E9-B9B4-4229-9136-123ACEFA73EC}" presName="sibTrans" presStyleCnt="0"/>
      <dgm:spPr/>
    </dgm:pt>
    <dgm:pt modelId="{A5C083BC-82FE-4BA2-8FD0-D462F7F3A7C3}" type="pres">
      <dgm:prSet presAssocID="{DA1059BB-A74E-42A7-A139-A587035014BC}" presName="textNode" presStyleLbl="node1" presStyleIdx="1" presStyleCnt="7">
        <dgm:presLayoutVars>
          <dgm:bulletEnabled val="1"/>
        </dgm:presLayoutVars>
      </dgm:prSet>
      <dgm:spPr/>
    </dgm:pt>
    <dgm:pt modelId="{63125E88-0427-42A9-A06E-BC25A66A60F7}" type="pres">
      <dgm:prSet presAssocID="{1EAF4E75-7185-4AEF-9A2F-2DADAA1E1B0F}" presName="sibTrans" presStyleCnt="0"/>
      <dgm:spPr/>
    </dgm:pt>
    <dgm:pt modelId="{DB44032F-602D-4C0B-9D1F-429E0E3D3CFB}" type="pres">
      <dgm:prSet presAssocID="{62072AE1-0FC3-47FE-9826-6BA7EAAEF90C}" presName="textNode" presStyleLbl="node1" presStyleIdx="2" presStyleCnt="7">
        <dgm:presLayoutVars>
          <dgm:bulletEnabled val="1"/>
        </dgm:presLayoutVars>
      </dgm:prSet>
      <dgm:spPr/>
    </dgm:pt>
    <dgm:pt modelId="{13830501-355C-4638-9729-F426B58941A2}" type="pres">
      <dgm:prSet presAssocID="{4951B522-C850-48A7-845F-29E82E404A49}" presName="sibTrans" presStyleCnt="0"/>
      <dgm:spPr/>
    </dgm:pt>
    <dgm:pt modelId="{82759B20-6A73-4EE4-A6CB-213CD31B71AF}" type="pres">
      <dgm:prSet presAssocID="{CBCCDBF3-BB13-4770-925C-C9D57AE9EF5D}" presName="textNode" presStyleLbl="node1" presStyleIdx="3" presStyleCnt="7" custScaleX="108111">
        <dgm:presLayoutVars>
          <dgm:bulletEnabled val="1"/>
        </dgm:presLayoutVars>
      </dgm:prSet>
      <dgm:spPr/>
    </dgm:pt>
    <dgm:pt modelId="{EF85FABD-4163-4065-B129-31976D509EB5}" type="pres">
      <dgm:prSet presAssocID="{5D6D9797-CEEB-4F10-8C97-25E79981666D}" presName="sibTrans" presStyleCnt="0"/>
      <dgm:spPr/>
    </dgm:pt>
    <dgm:pt modelId="{DF4F12B6-E4DD-4DDC-A09C-D7B3545BD459}" type="pres">
      <dgm:prSet presAssocID="{BEF761EE-4C50-4C3E-AAE8-F4EE4EE5B48C}" presName="textNode" presStyleLbl="node1" presStyleIdx="4" presStyleCnt="7">
        <dgm:presLayoutVars>
          <dgm:bulletEnabled val="1"/>
        </dgm:presLayoutVars>
      </dgm:prSet>
      <dgm:spPr/>
    </dgm:pt>
    <dgm:pt modelId="{159B5547-21DC-45C4-9F7A-298A609E507C}" type="pres">
      <dgm:prSet presAssocID="{DF08A9BF-5481-4F88-A46B-72B48EE12642}" presName="sibTrans" presStyleCnt="0"/>
      <dgm:spPr/>
    </dgm:pt>
    <dgm:pt modelId="{B4E4F150-834D-479E-B128-E52BB96885ED}" type="pres">
      <dgm:prSet presAssocID="{AA851E6A-5C66-4417-8BB5-ECBDE262F4DA}" presName="textNode" presStyleLbl="node1" presStyleIdx="5" presStyleCnt="7" custScaleX="122228">
        <dgm:presLayoutVars>
          <dgm:bulletEnabled val="1"/>
        </dgm:presLayoutVars>
      </dgm:prSet>
      <dgm:spPr/>
    </dgm:pt>
    <dgm:pt modelId="{CD7B6D8D-AA54-41F5-BED2-AA7B4064978D}" type="pres">
      <dgm:prSet presAssocID="{407088C7-CF31-4908-A98B-605499580FE7}" presName="sibTrans" presStyleCnt="0"/>
      <dgm:spPr/>
    </dgm:pt>
    <dgm:pt modelId="{E8C1E8E2-4C9C-49CC-A7BF-3B0F571B0141}" type="pres">
      <dgm:prSet presAssocID="{61C275ED-4CEE-4249-B1F2-BA6C450B95FC}" presName="textNode" presStyleLbl="node1" presStyleIdx="6" presStyleCnt="7">
        <dgm:presLayoutVars>
          <dgm:bulletEnabled val="1"/>
        </dgm:presLayoutVars>
      </dgm:prSet>
      <dgm:spPr/>
    </dgm:pt>
  </dgm:ptLst>
  <dgm:cxnLst>
    <dgm:cxn modelId="{08BE8E04-F6D6-49F1-A5AA-45CFE015AA91}" srcId="{394764C7-0C0E-4D5F-999A-F3D34F9A5B21}" destId="{DA1059BB-A74E-42A7-A139-A587035014BC}" srcOrd="1" destOrd="0" parTransId="{1489B38E-131A-4D73-8AC8-302C6F929094}" sibTransId="{1EAF4E75-7185-4AEF-9A2F-2DADAA1E1B0F}"/>
    <dgm:cxn modelId="{C3DBA724-75BF-4901-BA2E-21DF362610CC}" type="presOf" srcId="{AA851E6A-5C66-4417-8BB5-ECBDE262F4DA}" destId="{B4E4F150-834D-479E-B128-E52BB96885ED}" srcOrd="0" destOrd="0" presId="urn:microsoft.com/office/officeart/2005/8/layout/hProcess9"/>
    <dgm:cxn modelId="{BD1D412B-B978-425F-97C6-22206EBEAF3A}" srcId="{394764C7-0C0E-4D5F-999A-F3D34F9A5B21}" destId="{CBCCDBF3-BB13-4770-925C-C9D57AE9EF5D}" srcOrd="3" destOrd="0" parTransId="{A03FCE80-D71C-42FF-9A62-ED8AE4873BEA}" sibTransId="{5D6D9797-CEEB-4F10-8C97-25E79981666D}"/>
    <dgm:cxn modelId="{F23B9536-AC84-4159-BD12-4A4027A519E1}" type="presOf" srcId="{BB8C2699-556A-4708-9824-B9ABDFADCC04}" destId="{BA6D4370-1E19-4CC7-B575-4CDB9BC34EA7}" srcOrd="0" destOrd="0" presId="urn:microsoft.com/office/officeart/2005/8/layout/hProcess9"/>
    <dgm:cxn modelId="{8BF53B3B-7289-4EBD-91D3-606A74407FD4}" srcId="{394764C7-0C0E-4D5F-999A-F3D34F9A5B21}" destId="{62072AE1-0FC3-47FE-9826-6BA7EAAEF90C}" srcOrd="2" destOrd="0" parTransId="{9D732243-8D85-4F1F-B5EE-F57144400960}" sibTransId="{4951B522-C850-48A7-845F-29E82E404A49}"/>
    <dgm:cxn modelId="{01349A4A-9A92-402F-8FA5-D51200F20C0D}" srcId="{394764C7-0C0E-4D5F-999A-F3D34F9A5B21}" destId="{BB8C2699-556A-4708-9824-B9ABDFADCC04}" srcOrd="0" destOrd="0" parTransId="{A86E01F3-63E2-49DB-9AEC-2B0D4FCA7E6D}" sibTransId="{104E99E9-B9B4-4229-9136-123ACEFA73EC}"/>
    <dgm:cxn modelId="{EA2EEC4C-2C5C-4585-B9F2-57D83EA5A0B4}" type="presOf" srcId="{CBCCDBF3-BB13-4770-925C-C9D57AE9EF5D}" destId="{82759B20-6A73-4EE4-A6CB-213CD31B71AF}" srcOrd="0" destOrd="0" presId="urn:microsoft.com/office/officeart/2005/8/layout/hProcess9"/>
    <dgm:cxn modelId="{8EE5CC76-6B38-4664-8945-0DB7B637B0CD}" srcId="{394764C7-0C0E-4D5F-999A-F3D34F9A5B21}" destId="{BEF761EE-4C50-4C3E-AAE8-F4EE4EE5B48C}" srcOrd="4" destOrd="0" parTransId="{3A51E98B-3148-476A-AF95-147C6C6CF925}" sibTransId="{DF08A9BF-5481-4F88-A46B-72B48EE12642}"/>
    <dgm:cxn modelId="{E95AB886-95D6-41DF-8569-DB4AC06F624C}" type="presOf" srcId="{61C275ED-4CEE-4249-B1F2-BA6C450B95FC}" destId="{E8C1E8E2-4C9C-49CC-A7BF-3B0F571B0141}" srcOrd="0" destOrd="0" presId="urn:microsoft.com/office/officeart/2005/8/layout/hProcess9"/>
    <dgm:cxn modelId="{96A19193-A336-4B55-9D3A-7F478749BC78}" type="presOf" srcId="{BEF761EE-4C50-4C3E-AAE8-F4EE4EE5B48C}" destId="{DF4F12B6-E4DD-4DDC-A09C-D7B3545BD459}" srcOrd="0" destOrd="0" presId="urn:microsoft.com/office/officeart/2005/8/layout/hProcess9"/>
    <dgm:cxn modelId="{50B870D8-DD6E-420A-B613-A575F5CE4378}" srcId="{394764C7-0C0E-4D5F-999A-F3D34F9A5B21}" destId="{AA851E6A-5C66-4417-8BB5-ECBDE262F4DA}" srcOrd="5" destOrd="0" parTransId="{AD85950F-B901-4682-B40C-5F29A0C63E01}" sibTransId="{407088C7-CF31-4908-A98B-605499580FE7}"/>
    <dgm:cxn modelId="{8A0D8CE3-9F9A-4D4A-89E7-69C0B793E4AB}" type="presOf" srcId="{DA1059BB-A74E-42A7-A139-A587035014BC}" destId="{A5C083BC-82FE-4BA2-8FD0-D462F7F3A7C3}" srcOrd="0" destOrd="0" presId="urn:microsoft.com/office/officeart/2005/8/layout/hProcess9"/>
    <dgm:cxn modelId="{3EFF12E5-0868-4620-AFCB-A38D8D9BDA3B}" type="presOf" srcId="{394764C7-0C0E-4D5F-999A-F3D34F9A5B21}" destId="{58D0B10D-0172-4D75-B89A-CBCDB7D4C32D}" srcOrd="0" destOrd="0" presId="urn:microsoft.com/office/officeart/2005/8/layout/hProcess9"/>
    <dgm:cxn modelId="{A2CA59E5-4848-47CD-9F81-F44ADD5B0A19}" srcId="{394764C7-0C0E-4D5F-999A-F3D34F9A5B21}" destId="{61C275ED-4CEE-4249-B1F2-BA6C450B95FC}" srcOrd="6" destOrd="0" parTransId="{34ACB559-BA5B-4754-A380-EBF090165106}" sibTransId="{793814B7-5F02-4DAF-A417-E060D4C7F8F9}"/>
    <dgm:cxn modelId="{580E65E8-E15A-4E10-BE27-0F2B0A9A4F7F}" type="presOf" srcId="{62072AE1-0FC3-47FE-9826-6BA7EAAEF90C}" destId="{DB44032F-602D-4C0B-9D1F-429E0E3D3CFB}" srcOrd="0" destOrd="0" presId="urn:microsoft.com/office/officeart/2005/8/layout/hProcess9"/>
    <dgm:cxn modelId="{B29F2E51-6D1D-42D7-9E20-86A0666FE3C4}" type="presParOf" srcId="{58D0B10D-0172-4D75-B89A-CBCDB7D4C32D}" destId="{9693903D-24A2-4C58-A252-FA89E6FA6F5C}" srcOrd="0" destOrd="0" presId="urn:microsoft.com/office/officeart/2005/8/layout/hProcess9"/>
    <dgm:cxn modelId="{CA6AA75C-679F-4E85-97DE-0E98AFAD21D8}" type="presParOf" srcId="{58D0B10D-0172-4D75-B89A-CBCDB7D4C32D}" destId="{73E11560-2F51-4FE1-B4AF-C586391F1C52}" srcOrd="1" destOrd="0" presId="urn:microsoft.com/office/officeart/2005/8/layout/hProcess9"/>
    <dgm:cxn modelId="{0C972363-4614-4BF2-B666-1F05DC47C210}" type="presParOf" srcId="{73E11560-2F51-4FE1-B4AF-C586391F1C52}" destId="{BA6D4370-1E19-4CC7-B575-4CDB9BC34EA7}" srcOrd="0" destOrd="0" presId="urn:microsoft.com/office/officeart/2005/8/layout/hProcess9"/>
    <dgm:cxn modelId="{4F868388-4E11-4E14-B7B8-DEF5DA1CBD1A}" type="presParOf" srcId="{73E11560-2F51-4FE1-B4AF-C586391F1C52}" destId="{5DE6D42A-8E67-42EC-8061-5D9D9922B1FA}" srcOrd="1" destOrd="0" presId="urn:microsoft.com/office/officeart/2005/8/layout/hProcess9"/>
    <dgm:cxn modelId="{B0E7C49A-2AF2-4947-A150-012FA5D33092}" type="presParOf" srcId="{73E11560-2F51-4FE1-B4AF-C586391F1C52}" destId="{A5C083BC-82FE-4BA2-8FD0-D462F7F3A7C3}" srcOrd="2" destOrd="0" presId="urn:microsoft.com/office/officeart/2005/8/layout/hProcess9"/>
    <dgm:cxn modelId="{5A3DD709-07BD-47EC-95B1-9206337B88B0}" type="presParOf" srcId="{73E11560-2F51-4FE1-B4AF-C586391F1C52}" destId="{63125E88-0427-42A9-A06E-BC25A66A60F7}" srcOrd="3" destOrd="0" presId="urn:microsoft.com/office/officeart/2005/8/layout/hProcess9"/>
    <dgm:cxn modelId="{6C75FEC0-1DDF-4D12-86FF-F7FB1F998FCF}" type="presParOf" srcId="{73E11560-2F51-4FE1-B4AF-C586391F1C52}" destId="{DB44032F-602D-4C0B-9D1F-429E0E3D3CFB}" srcOrd="4" destOrd="0" presId="urn:microsoft.com/office/officeart/2005/8/layout/hProcess9"/>
    <dgm:cxn modelId="{A6D64C36-7C2C-4E40-A516-EB5DA6B63FF2}" type="presParOf" srcId="{73E11560-2F51-4FE1-B4AF-C586391F1C52}" destId="{13830501-355C-4638-9729-F426B58941A2}" srcOrd="5" destOrd="0" presId="urn:microsoft.com/office/officeart/2005/8/layout/hProcess9"/>
    <dgm:cxn modelId="{FC27C8EB-1D13-4DFF-AAC0-60D33D2F0511}" type="presParOf" srcId="{73E11560-2F51-4FE1-B4AF-C586391F1C52}" destId="{82759B20-6A73-4EE4-A6CB-213CD31B71AF}" srcOrd="6" destOrd="0" presId="urn:microsoft.com/office/officeart/2005/8/layout/hProcess9"/>
    <dgm:cxn modelId="{887CA1EE-CE9D-47BE-8A86-A0DCE72033D8}" type="presParOf" srcId="{73E11560-2F51-4FE1-B4AF-C586391F1C52}" destId="{EF85FABD-4163-4065-B129-31976D509EB5}" srcOrd="7" destOrd="0" presId="urn:microsoft.com/office/officeart/2005/8/layout/hProcess9"/>
    <dgm:cxn modelId="{01AAE2C1-E91C-4537-829F-BB1191070533}" type="presParOf" srcId="{73E11560-2F51-4FE1-B4AF-C586391F1C52}" destId="{DF4F12B6-E4DD-4DDC-A09C-D7B3545BD459}" srcOrd="8" destOrd="0" presId="urn:microsoft.com/office/officeart/2005/8/layout/hProcess9"/>
    <dgm:cxn modelId="{1407A5C3-DA39-4512-85DF-99D78DBD3E98}" type="presParOf" srcId="{73E11560-2F51-4FE1-B4AF-C586391F1C52}" destId="{159B5547-21DC-45C4-9F7A-298A609E507C}" srcOrd="9" destOrd="0" presId="urn:microsoft.com/office/officeart/2005/8/layout/hProcess9"/>
    <dgm:cxn modelId="{F5D42C6A-39AE-4904-807D-FDE6136E2268}" type="presParOf" srcId="{73E11560-2F51-4FE1-B4AF-C586391F1C52}" destId="{B4E4F150-834D-479E-B128-E52BB96885ED}" srcOrd="10" destOrd="0" presId="urn:microsoft.com/office/officeart/2005/8/layout/hProcess9"/>
    <dgm:cxn modelId="{6EEDB0C6-1EB8-4956-A61F-2DC5F6C9A603}" type="presParOf" srcId="{73E11560-2F51-4FE1-B4AF-C586391F1C52}" destId="{CD7B6D8D-AA54-41F5-BED2-AA7B4064978D}" srcOrd="11" destOrd="0" presId="urn:microsoft.com/office/officeart/2005/8/layout/hProcess9"/>
    <dgm:cxn modelId="{14EA490C-B1E5-45B6-BCD4-A9A2D29AD8B5}" type="presParOf" srcId="{73E11560-2F51-4FE1-B4AF-C586391F1C52}" destId="{E8C1E8E2-4C9C-49CC-A7BF-3B0F571B0141}" srcOrd="12"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93903D-24A2-4C58-A252-FA89E6FA6F5C}">
      <dsp:nvSpPr>
        <dsp:cNvPr id="0" name=""/>
        <dsp:cNvSpPr/>
      </dsp:nvSpPr>
      <dsp:spPr>
        <a:xfrm>
          <a:off x="424473" y="0"/>
          <a:ext cx="7868483" cy="1438442"/>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A6D4370-1E19-4CC7-B575-4CDB9BC34EA7}">
      <dsp:nvSpPr>
        <dsp:cNvPr id="0" name=""/>
        <dsp:cNvSpPr/>
      </dsp:nvSpPr>
      <dsp:spPr>
        <a:xfrm>
          <a:off x="817" y="431532"/>
          <a:ext cx="1049667" cy="575376"/>
        </a:xfrm>
        <a:prstGeom prst="roundRect">
          <a:avLst/>
        </a:prstGeom>
        <a:solidFill>
          <a:schemeClr val="accent1">
            <a:hueOff val="0"/>
            <a:satOff val="0"/>
            <a:lumOff val="0"/>
            <a:alphaOff val="0"/>
          </a:schemeClr>
        </a:solidFill>
        <a:ln w="12700" cap="sq"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mn-lt"/>
              <a:cs typeface="Calibri" panose="020F0502020204030204" pitchFamily="34" charset="0"/>
            </a:rPr>
            <a:t>Project Design</a:t>
          </a:r>
        </a:p>
      </dsp:txBody>
      <dsp:txXfrm>
        <a:off x="28905" y="459620"/>
        <a:ext cx="993491" cy="519200"/>
      </dsp:txXfrm>
    </dsp:sp>
    <dsp:sp modelId="{A5C083BC-82FE-4BA2-8FD0-D462F7F3A7C3}">
      <dsp:nvSpPr>
        <dsp:cNvPr id="0" name=""/>
        <dsp:cNvSpPr/>
      </dsp:nvSpPr>
      <dsp:spPr>
        <a:xfrm>
          <a:off x="1225428" y="431532"/>
          <a:ext cx="1049667" cy="575376"/>
        </a:xfrm>
        <a:prstGeom prst="roundRect">
          <a:avLst/>
        </a:prstGeom>
        <a:solidFill>
          <a:schemeClr val="accent1">
            <a:hueOff val="0"/>
            <a:satOff val="0"/>
            <a:lumOff val="0"/>
            <a:alphaOff val="0"/>
          </a:schemeClr>
        </a:solidFill>
        <a:ln w="12700" cap="sq"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mn-lt"/>
              <a:cs typeface="Calibri" panose="020F0502020204030204" pitchFamily="34" charset="0"/>
            </a:rPr>
            <a:t>National Approval</a:t>
          </a:r>
        </a:p>
      </dsp:txBody>
      <dsp:txXfrm>
        <a:off x="1253516" y="459620"/>
        <a:ext cx="993491" cy="519200"/>
      </dsp:txXfrm>
    </dsp:sp>
    <dsp:sp modelId="{DB44032F-602D-4C0B-9D1F-429E0E3D3CFB}">
      <dsp:nvSpPr>
        <dsp:cNvPr id="0" name=""/>
        <dsp:cNvSpPr/>
      </dsp:nvSpPr>
      <dsp:spPr>
        <a:xfrm>
          <a:off x="2450040" y="431532"/>
          <a:ext cx="1049667" cy="575376"/>
        </a:xfrm>
        <a:prstGeom prst="roundRect">
          <a:avLst/>
        </a:prstGeom>
        <a:solidFill>
          <a:schemeClr val="accent1">
            <a:hueOff val="0"/>
            <a:satOff val="0"/>
            <a:lumOff val="0"/>
            <a:alphaOff val="0"/>
          </a:schemeClr>
        </a:solidFill>
        <a:ln w="12700" cap="sq"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latin typeface="+mn-lt"/>
              <a:cs typeface="Calibri" panose="020F0502020204030204" pitchFamily="34" charset="0"/>
            </a:rPr>
            <a:t>Validation</a:t>
          </a:r>
        </a:p>
      </dsp:txBody>
      <dsp:txXfrm>
        <a:off x="2478128" y="459620"/>
        <a:ext cx="993491" cy="519200"/>
      </dsp:txXfrm>
    </dsp:sp>
    <dsp:sp modelId="{82759B20-6A73-4EE4-A6CB-213CD31B71AF}">
      <dsp:nvSpPr>
        <dsp:cNvPr id="0" name=""/>
        <dsp:cNvSpPr/>
      </dsp:nvSpPr>
      <dsp:spPr>
        <a:xfrm>
          <a:off x="3674652" y="431532"/>
          <a:ext cx="1134805" cy="575376"/>
        </a:xfrm>
        <a:prstGeom prst="roundRect">
          <a:avLst/>
        </a:prstGeom>
        <a:solidFill>
          <a:schemeClr val="accent1">
            <a:hueOff val="0"/>
            <a:satOff val="0"/>
            <a:lumOff val="0"/>
            <a:alphaOff val="0"/>
          </a:schemeClr>
        </a:solidFill>
        <a:ln w="12700" cap="sq"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mn-lt"/>
              <a:cs typeface="Calibri" panose="020F0502020204030204" pitchFamily="34" charset="0"/>
            </a:rPr>
            <a:t>Registration</a:t>
          </a:r>
        </a:p>
      </dsp:txBody>
      <dsp:txXfrm>
        <a:off x="3702740" y="459620"/>
        <a:ext cx="1078629" cy="519200"/>
      </dsp:txXfrm>
    </dsp:sp>
    <dsp:sp modelId="{DF4F12B6-E4DD-4DDC-A09C-D7B3545BD459}">
      <dsp:nvSpPr>
        <dsp:cNvPr id="0" name=""/>
        <dsp:cNvSpPr/>
      </dsp:nvSpPr>
      <dsp:spPr>
        <a:xfrm>
          <a:off x="4984402" y="431532"/>
          <a:ext cx="1049667" cy="575376"/>
        </a:xfrm>
        <a:prstGeom prst="roundRect">
          <a:avLst/>
        </a:prstGeom>
        <a:solidFill>
          <a:schemeClr val="accent1">
            <a:hueOff val="0"/>
            <a:satOff val="0"/>
            <a:lumOff val="0"/>
            <a:alphaOff val="0"/>
          </a:schemeClr>
        </a:solidFill>
        <a:ln w="12700" cap="sq"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mn-lt"/>
              <a:cs typeface="Calibri" panose="020F0502020204030204" pitchFamily="34" charset="0"/>
            </a:rPr>
            <a:t>Monitoring </a:t>
          </a:r>
        </a:p>
      </dsp:txBody>
      <dsp:txXfrm>
        <a:off x="5012490" y="459620"/>
        <a:ext cx="993491" cy="519200"/>
      </dsp:txXfrm>
    </dsp:sp>
    <dsp:sp modelId="{B4E4F150-834D-479E-B128-E52BB96885ED}">
      <dsp:nvSpPr>
        <dsp:cNvPr id="0" name=""/>
        <dsp:cNvSpPr/>
      </dsp:nvSpPr>
      <dsp:spPr>
        <a:xfrm>
          <a:off x="6209013" y="431532"/>
          <a:ext cx="1282987" cy="575376"/>
        </a:xfrm>
        <a:prstGeom prst="roundRect">
          <a:avLst/>
        </a:prstGeom>
        <a:solidFill>
          <a:schemeClr val="accent1">
            <a:hueOff val="0"/>
            <a:satOff val="0"/>
            <a:lumOff val="0"/>
            <a:alphaOff val="0"/>
          </a:schemeClr>
        </a:solidFill>
        <a:ln w="12700" cap="sq"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mn-lt"/>
              <a:cs typeface="Calibri" panose="020F0502020204030204" pitchFamily="34" charset="0"/>
            </a:rPr>
            <a:t>Verification</a:t>
          </a:r>
        </a:p>
      </dsp:txBody>
      <dsp:txXfrm>
        <a:off x="6237101" y="459620"/>
        <a:ext cx="1226811" cy="519200"/>
      </dsp:txXfrm>
    </dsp:sp>
    <dsp:sp modelId="{E8C1E8E2-4C9C-49CC-A7BF-3B0F571B0141}">
      <dsp:nvSpPr>
        <dsp:cNvPr id="0" name=""/>
        <dsp:cNvSpPr/>
      </dsp:nvSpPr>
      <dsp:spPr>
        <a:xfrm>
          <a:off x="7666945" y="431532"/>
          <a:ext cx="1049667" cy="575376"/>
        </a:xfrm>
        <a:prstGeom prst="roundRect">
          <a:avLst/>
        </a:prstGeom>
        <a:solidFill>
          <a:schemeClr val="accent1">
            <a:hueOff val="0"/>
            <a:satOff val="0"/>
            <a:lumOff val="0"/>
            <a:alphaOff val="0"/>
          </a:schemeClr>
        </a:solidFill>
        <a:ln w="12700" cap="sq"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mn-lt"/>
              <a:cs typeface="Calibri" panose="020F0502020204030204" pitchFamily="34" charset="0"/>
            </a:rPr>
            <a:t>CER issuance</a:t>
          </a:r>
        </a:p>
      </dsp:txBody>
      <dsp:txXfrm>
        <a:off x="7695033" y="459620"/>
        <a:ext cx="993491" cy="51920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4A09DDA-0787-4B42-881F-6B3C2393185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4431845B-8C18-C246-A0D1-61FFD196315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70301B5-88AD-1849-891D-EA2905EB5A88}" type="datetimeFigureOut">
              <a:rPr lang="en-US" smtClean="0"/>
              <a:t>06/02/2020</a:t>
            </a:fld>
            <a:endParaRPr lang="en-US" dirty="0"/>
          </a:p>
        </p:txBody>
      </p:sp>
      <p:sp>
        <p:nvSpPr>
          <p:cNvPr id="4" name="Footer Placeholder 3">
            <a:extLst>
              <a:ext uri="{FF2B5EF4-FFF2-40B4-BE49-F238E27FC236}">
                <a16:creationId xmlns:a16="http://schemas.microsoft.com/office/drawing/2014/main" id="{EC75FE6D-CCE1-E44E-89A4-77460EF6CCB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DAD6315B-F8F9-5649-8DCB-C363E729D5E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3A602F4-4C0C-5F4F-8771-7E15167AE556}" type="slidenum">
              <a:rPr lang="en-US" smtClean="0"/>
              <a:t>‹#›</a:t>
            </a:fld>
            <a:endParaRPr lang="en-US" dirty="0"/>
          </a:p>
        </p:txBody>
      </p:sp>
    </p:spTree>
    <p:extLst>
      <p:ext uri="{BB962C8B-B14F-4D97-AF65-F5344CB8AC3E}">
        <p14:creationId xmlns:p14="http://schemas.microsoft.com/office/powerpoint/2010/main" val="19574555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50AB23-24A6-494C-BA00-B87242B78CB4}" type="datetimeFigureOut">
              <a:rPr lang="en-US" smtClean="0"/>
              <a:t>06/02/2020</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CA530D-631F-4981-98F0-E6C07C67E1A3}" type="slidenum">
              <a:rPr lang="en-US" smtClean="0"/>
              <a:t>‹#›</a:t>
            </a:fld>
            <a:endParaRPr lang="en-US" dirty="0"/>
          </a:p>
        </p:txBody>
      </p:sp>
    </p:spTree>
    <p:extLst>
      <p:ext uri="{BB962C8B-B14F-4D97-AF65-F5344CB8AC3E}">
        <p14:creationId xmlns:p14="http://schemas.microsoft.com/office/powerpoint/2010/main" val="3129541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CA530D-631F-4981-98F0-E6C07C67E1A3}" type="slidenum">
              <a:rPr lang="en-US" smtClean="0"/>
              <a:t>1</a:t>
            </a:fld>
            <a:endParaRPr lang="en-US" dirty="0"/>
          </a:p>
        </p:txBody>
      </p:sp>
    </p:spTree>
    <p:extLst>
      <p:ext uri="{BB962C8B-B14F-4D97-AF65-F5344CB8AC3E}">
        <p14:creationId xmlns:p14="http://schemas.microsoft.com/office/powerpoint/2010/main" val="3341947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CA530D-631F-4981-98F0-E6C07C67E1A3}" type="slidenum">
              <a:rPr lang="en-US" smtClean="0"/>
              <a:t>4</a:t>
            </a:fld>
            <a:endParaRPr lang="en-US" dirty="0"/>
          </a:p>
        </p:txBody>
      </p:sp>
    </p:spTree>
    <p:extLst>
      <p:ext uri="{BB962C8B-B14F-4D97-AF65-F5344CB8AC3E}">
        <p14:creationId xmlns:p14="http://schemas.microsoft.com/office/powerpoint/2010/main" val="8369002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CA530D-631F-4981-98F0-E6C07C67E1A3}" type="slidenum">
              <a:rPr lang="en-US" smtClean="0"/>
              <a:t>7</a:t>
            </a:fld>
            <a:endParaRPr lang="en-US" dirty="0"/>
          </a:p>
        </p:txBody>
      </p:sp>
    </p:spTree>
    <p:extLst>
      <p:ext uri="{BB962C8B-B14F-4D97-AF65-F5344CB8AC3E}">
        <p14:creationId xmlns:p14="http://schemas.microsoft.com/office/powerpoint/2010/main" val="25391320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CA530D-631F-4981-98F0-E6C07C67E1A3}" type="slidenum">
              <a:rPr lang="en-US" smtClean="0"/>
              <a:t>11</a:t>
            </a:fld>
            <a:endParaRPr lang="en-US" dirty="0"/>
          </a:p>
        </p:txBody>
      </p:sp>
    </p:spTree>
    <p:extLst>
      <p:ext uri="{BB962C8B-B14F-4D97-AF65-F5344CB8AC3E}">
        <p14:creationId xmlns:p14="http://schemas.microsoft.com/office/powerpoint/2010/main" val="19282575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CA530D-631F-4981-98F0-E6C07C67E1A3}" type="slidenum">
              <a:rPr lang="en-US" smtClean="0"/>
              <a:t>12</a:t>
            </a:fld>
            <a:endParaRPr lang="en-US" dirty="0"/>
          </a:p>
        </p:txBody>
      </p:sp>
    </p:spTree>
    <p:extLst>
      <p:ext uri="{BB962C8B-B14F-4D97-AF65-F5344CB8AC3E}">
        <p14:creationId xmlns:p14="http://schemas.microsoft.com/office/powerpoint/2010/main" val="3722890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CA530D-631F-4981-98F0-E6C07C67E1A3}" type="slidenum">
              <a:rPr lang="en-US" smtClean="0"/>
              <a:t>13</a:t>
            </a:fld>
            <a:endParaRPr lang="en-US" dirty="0"/>
          </a:p>
        </p:txBody>
      </p:sp>
    </p:spTree>
    <p:extLst>
      <p:ext uri="{BB962C8B-B14F-4D97-AF65-F5344CB8AC3E}">
        <p14:creationId xmlns:p14="http://schemas.microsoft.com/office/powerpoint/2010/main" val="12948969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CA530D-631F-4981-98F0-E6C07C67E1A3}" type="slidenum">
              <a:rPr lang="en-US" smtClean="0"/>
              <a:t>14</a:t>
            </a:fld>
            <a:endParaRPr lang="en-US" dirty="0"/>
          </a:p>
        </p:txBody>
      </p:sp>
    </p:spTree>
    <p:extLst>
      <p:ext uri="{BB962C8B-B14F-4D97-AF65-F5344CB8AC3E}">
        <p14:creationId xmlns:p14="http://schemas.microsoft.com/office/powerpoint/2010/main" val="24230636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CA530D-631F-4981-98F0-E6C07C67E1A3}" type="slidenum">
              <a:rPr lang="en-US" smtClean="0"/>
              <a:t>21</a:t>
            </a:fld>
            <a:endParaRPr lang="en-US" dirty="0"/>
          </a:p>
        </p:txBody>
      </p:sp>
    </p:spTree>
    <p:extLst>
      <p:ext uri="{BB962C8B-B14F-4D97-AF65-F5344CB8AC3E}">
        <p14:creationId xmlns:p14="http://schemas.microsoft.com/office/powerpoint/2010/main" val="902470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1">
    <p:spTree>
      <p:nvGrpSpPr>
        <p:cNvPr id="1" name=""/>
        <p:cNvGrpSpPr/>
        <p:nvPr/>
      </p:nvGrpSpPr>
      <p:grpSpPr>
        <a:xfrm>
          <a:off x="0" y="0"/>
          <a:ext cx="0" cy="0"/>
          <a:chOff x="0" y="0"/>
          <a:chExt cx="0" cy="0"/>
        </a:xfrm>
      </p:grpSpPr>
      <p:sp>
        <p:nvSpPr>
          <p:cNvPr id="9" name="Rectangle 8"/>
          <p:cNvSpPr/>
          <p:nvPr/>
        </p:nvSpPr>
        <p:spPr bwMode="hidden">
          <a:xfrm>
            <a:off x="0" y="0"/>
            <a:ext cx="6072188" cy="3429000"/>
          </a:xfrm>
          <a:prstGeom prst="rect">
            <a:avLst/>
          </a:prstGeom>
          <a:solidFill>
            <a:srgbClr val="4646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0" name="Rectangle 9"/>
          <p:cNvSpPr/>
          <p:nvPr/>
        </p:nvSpPr>
        <p:spPr bwMode="hidden">
          <a:xfrm>
            <a:off x="0" y="3429000"/>
            <a:ext cx="6072188" cy="1143000"/>
          </a:xfrm>
          <a:prstGeom prst="rect">
            <a:avLst/>
          </a:prstGeom>
          <a:solidFill>
            <a:srgbClr val="D04A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1" name="Rectangle 10"/>
          <p:cNvSpPr/>
          <p:nvPr/>
        </p:nvSpPr>
        <p:spPr bwMode="hidden">
          <a:xfrm>
            <a:off x="6072187" y="0"/>
            <a:ext cx="3071813" cy="3429000"/>
          </a:xfrm>
          <a:prstGeom prst="rect">
            <a:avLst/>
          </a:prstGeom>
          <a:solidFill>
            <a:srgbClr val="EB8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ctrTitle" hasCustomPrompt="1"/>
          </p:nvPr>
        </p:nvSpPr>
        <p:spPr>
          <a:xfrm>
            <a:off x="332184" y="428625"/>
            <a:ext cx="5563791" cy="2428874"/>
          </a:xfrm>
        </p:spPr>
        <p:txBody>
          <a:bodyPr anchor="b" anchorCtr="0"/>
          <a:lstStyle>
            <a:lvl1pPr algn="l">
              <a:lnSpc>
                <a:spcPct val="85000"/>
              </a:lnSpc>
              <a:defRPr sz="6000">
                <a:solidFill>
                  <a:schemeClr val="bg1"/>
                </a:solidFill>
              </a:defRPr>
            </a:lvl1pPr>
          </a:lstStyle>
          <a:p>
            <a:r>
              <a:rPr lang="en-US" dirty="0"/>
              <a:t>[Presentation title]</a:t>
            </a:r>
          </a:p>
        </p:txBody>
      </p:sp>
      <p:sp>
        <p:nvSpPr>
          <p:cNvPr id="3" name="Subtitle 2"/>
          <p:cNvSpPr>
            <a:spLocks noGrp="1"/>
          </p:cNvSpPr>
          <p:nvPr>
            <p:ph type="subTitle" idx="1" hasCustomPrompt="1"/>
          </p:nvPr>
        </p:nvSpPr>
        <p:spPr>
          <a:xfrm>
            <a:off x="332186" y="3749040"/>
            <a:ext cx="4105275" cy="594360"/>
          </a:xfrm>
        </p:spPr>
        <p:txBody>
          <a:bodyPr/>
          <a:lstStyle>
            <a:lvl1pPr marL="0" indent="0" algn="l">
              <a:lnSpc>
                <a:spcPct val="100000"/>
              </a:lnSpc>
              <a:spcBef>
                <a:spcPts val="0"/>
              </a:spcBef>
              <a:spcAft>
                <a:spcPts val="0"/>
              </a:spcAft>
              <a:buNone/>
              <a:defRPr sz="1600" b="0">
                <a:solidFill>
                  <a:schemeClr val="bg1"/>
                </a:solidFill>
              </a:defRPr>
            </a:lvl1pPr>
            <a:lvl2pPr marL="0" indent="0" algn="l">
              <a:lnSpc>
                <a:spcPct val="100000"/>
              </a:lnSpc>
              <a:spcBef>
                <a:spcPts val="0"/>
              </a:spcBef>
              <a:spcAft>
                <a:spcPts val="0"/>
              </a:spcAft>
              <a:buNone/>
              <a:defRPr sz="1600">
                <a:solidFill>
                  <a:schemeClr val="bg1"/>
                </a:solidFill>
              </a:defRPr>
            </a:lvl2pPr>
            <a:lvl3pPr marL="0" indent="0" algn="l">
              <a:lnSpc>
                <a:spcPct val="100000"/>
              </a:lnSpc>
              <a:spcBef>
                <a:spcPts val="0"/>
              </a:spcBef>
              <a:spcAft>
                <a:spcPts val="0"/>
              </a:spcAft>
              <a:buNone/>
              <a:defRPr sz="1600">
                <a:solidFill>
                  <a:schemeClr val="bg1"/>
                </a:solidFill>
              </a:defRPr>
            </a:lvl3pPr>
            <a:lvl4pPr marL="0" indent="0" algn="l">
              <a:lnSpc>
                <a:spcPct val="100000"/>
              </a:lnSpc>
              <a:spcBef>
                <a:spcPts val="0"/>
              </a:spcBef>
              <a:spcAft>
                <a:spcPts val="0"/>
              </a:spcAft>
              <a:buNone/>
              <a:defRPr sz="1600">
                <a:solidFill>
                  <a:schemeClr val="bg1"/>
                </a:solidFill>
              </a:defRPr>
            </a:lvl4pPr>
            <a:lvl5pPr marL="0" indent="0" algn="l">
              <a:lnSpc>
                <a:spcPct val="100000"/>
              </a:lnSpc>
              <a:spcBef>
                <a:spcPts val="0"/>
              </a:spcBef>
              <a:spcAft>
                <a:spcPts val="0"/>
              </a:spcAft>
              <a:buNone/>
              <a:defRPr sz="1600">
                <a:solidFill>
                  <a:schemeClr val="bg1"/>
                </a:solidFill>
              </a:defRPr>
            </a:lvl5pPr>
            <a:lvl6pPr marL="0" indent="0" algn="l">
              <a:lnSpc>
                <a:spcPct val="100000"/>
              </a:lnSpc>
              <a:spcBef>
                <a:spcPts val="0"/>
              </a:spcBef>
              <a:spcAft>
                <a:spcPts val="0"/>
              </a:spcAft>
              <a:buNone/>
              <a:defRPr sz="1600">
                <a:solidFill>
                  <a:schemeClr val="bg1"/>
                </a:solidFill>
              </a:defRPr>
            </a:lvl6pPr>
            <a:lvl7pPr marL="0" indent="0" algn="l">
              <a:lnSpc>
                <a:spcPct val="100000"/>
              </a:lnSpc>
              <a:spcBef>
                <a:spcPts val="0"/>
              </a:spcBef>
              <a:spcAft>
                <a:spcPts val="0"/>
              </a:spcAft>
              <a:buNone/>
              <a:defRPr sz="1600">
                <a:solidFill>
                  <a:schemeClr val="bg1"/>
                </a:solidFill>
              </a:defRPr>
            </a:lvl7pPr>
            <a:lvl8pPr marL="0" indent="0" algn="l">
              <a:lnSpc>
                <a:spcPct val="100000"/>
              </a:lnSpc>
              <a:spcBef>
                <a:spcPts val="0"/>
              </a:spcBef>
              <a:spcAft>
                <a:spcPts val="0"/>
              </a:spcAft>
              <a:buNone/>
              <a:defRPr sz="1600">
                <a:solidFill>
                  <a:schemeClr val="bg1"/>
                </a:solidFill>
              </a:defRPr>
            </a:lvl8pPr>
            <a:lvl9pPr marL="0" indent="0" algn="l">
              <a:lnSpc>
                <a:spcPct val="100000"/>
              </a:lnSpc>
              <a:spcBef>
                <a:spcPts val="0"/>
              </a:spcBef>
              <a:spcAft>
                <a:spcPts val="0"/>
              </a:spcAft>
              <a:buNone/>
              <a:defRPr sz="1600">
                <a:solidFill>
                  <a:schemeClr val="bg1"/>
                </a:solidFill>
              </a:defRPr>
            </a:lvl9pPr>
          </a:lstStyle>
          <a:p>
            <a:r>
              <a:rPr lang="en-US" dirty="0"/>
              <a:t>[Presentation subtitle]</a:t>
            </a:r>
          </a:p>
        </p:txBody>
      </p:sp>
      <p:pic>
        <p:nvPicPr>
          <p:cNvPr id="8" name="Picture 7">
            <a:extLst>
              <a:ext uri="{FF2B5EF4-FFF2-40B4-BE49-F238E27FC236}">
                <a16:creationId xmlns:a16="http://schemas.microsoft.com/office/drawing/2014/main" id="{9C024489-97EC-1D48-A1FA-019C1228618C}"/>
              </a:ext>
            </a:extLst>
          </p:cNvPr>
          <p:cNvPicPr>
            <a:picLocks noChangeAspect="1"/>
          </p:cNvPicPr>
          <p:nvPr userDrawn="1"/>
        </p:nvPicPr>
        <p:blipFill>
          <a:blip r:embed="rId2"/>
          <a:stretch>
            <a:fillRect/>
          </a:stretch>
        </p:blipFill>
        <p:spPr bwMode="gray">
          <a:xfrm>
            <a:off x="138854" y="5330953"/>
            <a:ext cx="1227582" cy="1351185"/>
          </a:xfrm>
          <a:prstGeom prst="rect">
            <a:avLst/>
          </a:prstGeom>
        </p:spPr>
      </p:pic>
    </p:spTree>
    <p:extLst>
      <p:ext uri="{BB962C8B-B14F-4D97-AF65-F5344CB8AC3E}">
        <p14:creationId xmlns:p14="http://schemas.microsoft.com/office/powerpoint/2010/main" val="2542230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and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32185" y="432001"/>
            <a:ext cx="3988355" cy="1387275"/>
          </a:xfrm>
        </p:spPr>
        <p:txBody>
          <a:bodyPr/>
          <a:lstStyle>
            <a:lvl1pPr>
              <a:defRPr/>
            </a:lvl1pPr>
          </a:lstStyle>
          <a:p>
            <a:r>
              <a:rPr lang="en-US" dirty="0"/>
              <a:t>[Slide title]</a:t>
            </a:r>
          </a:p>
        </p:txBody>
      </p:sp>
      <p:sp>
        <p:nvSpPr>
          <p:cNvPr id="3" name="Content Placeholder 2"/>
          <p:cNvSpPr>
            <a:spLocks noGrp="1"/>
          </p:cNvSpPr>
          <p:nvPr>
            <p:ph sz="half" idx="1" hasCustomPrompt="1"/>
          </p:nvPr>
        </p:nvSpPr>
        <p:spPr>
          <a:xfrm>
            <a:off x="332185" y="2103439"/>
            <a:ext cx="3988355" cy="4068761"/>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8" name="Picture Placeholder 2">
            <a:extLst>
              <a:ext uri="{FF2B5EF4-FFF2-40B4-BE49-F238E27FC236}">
                <a16:creationId xmlns:a16="http://schemas.microsoft.com/office/drawing/2014/main" id="{2BED7AA0-17C2-48FB-ABC4-C692036AAF8C}"/>
              </a:ext>
            </a:extLst>
          </p:cNvPr>
          <p:cNvSpPr>
            <a:spLocks noGrp="1"/>
          </p:cNvSpPr>
          <p:nvPr>
            <p:ph type="pic" sz="quarter" idx="13"/>
          </p:nvPr>
        </p:nvSpPr>
        <p:spPr>
          <a:xfrm>
            <a:off x="4572000" y="0"/>
            <a:ext cx="4572000" cy="685800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10" name="Presentation Footer">
            <a:extLst>
              <a:ext uri="{FF2B5EF4-FFF2-40B4-BE49-F238E27FC236}">
                <a16:creationId xmlns:a16="http://schemas.microsoft.com/office/drawing/2014/main" id="{13CA01EC-74E7-46D6-B9C3-3BF3818DA279}"/>
              </a:ext>
            </a:extLst>
          </p:cNvPr>
          <p:cNvSpPr>
            <a:spLocks noGrp="1"/>
          </p:cNvSpPr>
          <p:nvPr>
            <p:ph type="ftr" sz="quarter" idx="14"/>
          </p:nvPr>
        </p:nvSpPr>
        <p:spPr>
          <a:xfrm>
            <a:off x="332184" y="6355080"/>
            <a:ext cx="4105276" cy="137160"/>
          </a:xfrm>
        </p:spPr>
        <p:txBody>
          <a:bodyPr/>
          <a:lstStyle/>
          <a:p>
            <a:pPr algn="l"/>
            <a:endParaRPr lang="en-US" dirty="0"/>
          </a:p>
        </p:txBody>
      </p:sp>
      <p:sp>
        <p:nvSpPr>
          <p:cNvPr id="11" name="Date">
            <a:extLst>
              <a:ext uri="{FF2B5EF4-FFF2-40B4-BE49-F238E27FC236}">
                <a16:creationId xmlns:a16="http://schemas.microsoft.com/office/drawing/2014/main" id="{1E65F41B-A18F-4D3E-915F-1F3293174063}"/>
              </a:ext>
            </a:extLst>
          </p:cNvPr>
          <p:cNvSpPr>
            <a:spLocks noGrp="1"/>
          </p:cNvSpPr>
          <p:nvPr>
            <p:ph type="dt" sz="half" idx="12"/>
          </p:nvPr>
        </p:nvSpPr>
        <p:spPr>
          <a:xfrm>
            <a:off x="7488222" y="6355080"/>
            <a:ext cx="1323594" cy="137160"/>
          </a:xfrm>
        </p:spPr>
        <p:txBody>
          <a:bodyPr/>
          <a:lstStyle>
            <a:lvl1pPr>
              <a:defRPr>
                <a:solidFill>
                  <a:schemeClr val="bg1"/>
                </a:solidFill>
              </a:defRPr>
            </a:lvl1pPr>
          </a:lstStyle>
          <a:p>
            <a:endParaRPr lang="en-US" dirty="0"/>
          </a:p>
        </p:txBody>
      </p:sp>
      <p:sp>
        <p:nvSpPr>
          <p:cNvPr id="12" name="Slide Number">
            <a:extLst>
              <a:ext uri="{FF2B5EF4-FFF2-40B4-BE49-F238E27FC236}">
                <a16:creationId xmlns:a16="http://schemas.microsoft.com/office/drawing/2014/main" id="{D73C98D8-5B98-41C4-AEFF-4A77CD067698}"/>
              </a:ext>
            </a:extLst>
          </p:cNvPr>
          <p:cNvSpPr>
            <a:spLocks noGrp="1"/>
          </p:cNvSpPr>
          <p:nvPr>
            <p:ph type="sldNum" sz="quarter" idx="11"/>
          </p:nvPr>
        </p:nvSpPr>
        <p:spPr>
          <a:xfrm>
            <a:off x="7488222" y="6492240"/>
            <a:ext cx="1323594" cy="137160"/>
          </a:xfrm>
        </p:spPr>
        <p:txBody>
          <a:bodyPr/>
          <a:lstStyle>
            <a:lvl1pPr>
              <a:defRPr>
                <a:solidFill>
                  <a:schemeClr val="bg1"/>
                </a:solidFill>
              </a:defRPr>
            </a:lvl1p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31623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and Image - Subtitle">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332185" y="430514"/>
            <a:ext cx="3988355" cy="502920"/>
          </a:xfrm>
        </p:spPr>
        <p:txBody>
          <a:bodyPr/>
          <a:lstStyle>
            <a:lvl1pPr>
              <a:defRPr/>
            </a:lvl1pPr>
          </a:lstStyle>
          <a:p>
            <a:r>
              <a:rPr lang="en-US" dirty="0"/>
              <a:t>[Slide title]</a:t>
            </a:r>
          </a:p>
        </p:txBody>
      </p:sp>
      <p:sp>
        <p:nvSpPr>
          <p:cNvPr id="7" name="Subtitle 2">
            <a:extLst>
              <a:ext uri="{FF2B5EF4-FFF2-40B4-BE49-F238E27FC236}">
                <a16:creationId xmlns:a16="http://schemas.microsoft.com/office/drawing/2014/main" id="{339845CC-465C-0147-BB19-41367E39D82E}"/>
              </a:ext>
            </a:extLst>
          </p:cNvPr>
          <p:cNvSpPr>
            <a:spLocks noGrp="1"/>
          </p:cNvSpPr>
          <p:nvPr>
            <p:ph type="subTitle" idx="16" hasCustomPrompt="1"/>
          </p:nvPr>
        </p:nvSpPr>
        <p:spPr>
          <a:xfrm>
            <a:off x="332184" y="933433"/>
            <a:ext cx="3988356"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3" name="Content Placeholder 2"/>
          <p:cNvSpPr>
            <a:spLocks noGrp="1"/>
          </p:cNvSpPr>
          <p:nvPr>
            <p:ph sz="half" idx="1" hasCustomPrompt="1"/>
          </p:nvPr>
        </p:nvSpPr>
        <p:spPr>
          <a:xfrm>
            <a:off x="332185" y="2103438"/>
            <a:ext cx="3988355"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9" name="Picture Placeholder 2"/>
          <p:cNvSpPr>
            <a:spLocks noGrp="1"/>
          </p:cNvSpPr>
          <p:nvPr>
            <p:ph type="pic" sz="quarter" idx="13"/>
          </p:nvPr>
        </p:nvSpPr>
        <p:spPr>
          <a:xfrm>
            <a:off x="4572000" y="0"/>
            <a:ext cx="4572000" cy="685800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14" name="Presentation Footer">
            <a:extLst>
              <a:ext uri="{FF2B5EF4-FFF2-40B4-BE49-F238E27FC236}">
                <a16:creationId xmlns:a16="http://schemas.microsoft.com/office/drawing/2014/main" id="{D7C5ACFB-61B7-4A08-AE8A-3A80BEC2E22A}"/>
              </a:ext>
            </a:extLst>
          </p:cNvPr>
          <p:cNvSpPr>
            <a:spLocks noGrp="1"/>
          </p:cNvSpPr>
          <p:nvPr>
            <p:ph type="ftr" sz="quarter" idx="14"/>
          </p:nvPr>
        </p:nvSpPr>
        <p:spPr>
          <a:xfrm>
            <a:off x="332184" y="6355080"/>
            <a:ext cx="4105276" cy="137160"/>
          </a:xfrm>
        </p:spPr>
        <p:txBody>
          <a:bodyPr/>
          <a:lstStyle/>
          <a:p>
            <a:pPr algn="l"/>
            <a:endParaRPr lang="en-US" dirty="0"/>
          </a:p>
        </p:txBody>
      </p:sp>
      <p:sp>
        <p:nvSpPr>
          <p:cNvPr id="15" name="Date">
            <a:extLst>
              <a:ext uri="{FF2B5EF4-FFF2-40B4-BE49-F238E27FC236}">
                <a16:creationId xmlns:a16="http://schemas.microsoft.com/office/drawing/2014/main" id="{02BAA9CC-763F-4505-97C9-24D4ABD8DD6F}"/>
              </a:ext>
            </a:extLst>
          </p:cNvPr>
          <p:cNvSpPr>
            <a:spLocks noGrp="1"/>
          </p:cNvSpPr>
          <p:nvPr>
            <p:ph type="dt" sz="half" idx="12"/>
          </p:nvPr>
        </p:nvSpPr>
        <p:spPr>
          <a:xfrm>
            <a:off x="7488222" y="6355080"/>
            <a:ext cx="1323594" cy="137160"/>
          </a:xfrm>
        </p:spPr>
        <p:txBody>
          <a:bodyPr/>
          <a:lstStyle>
            <a:lvl1pPr>
              <a:defRPr>
                <a:solidFill>
                  <a:schemeClr val="bg1"/>
                </a:solidFill>
              </a:defRPr>
            </a:lvl1pPr>
          </a:lstStyle>
          <a:p>
            <a:endParaRPr lang="en-US" dirty="0"/>
          </a:p>
        </p:txBody>
      </p:sp>
      <p:sp>
        <p:nvSpPr>
          <p:cNvPr id="16" name="Slide Number">
            <a:extLst>
              <a:ext uri="{FF2B5EF4-FFF2-40B4-BE49-F238E27FC236}">
                <a16:creationId xmlns:a16="http://schemas.microsoft.com/office/drawing/2014/main" id="{10E761E0-3587-4A31-997F-CE8E3A358C6C}"/>
              </a:ext>
            </a:extLst>
          </p:cNvPr>
          <p:cNvSpPr>
            <a:spLocks noGrp="1"/>
          </p:cNvSpPr>
          <p:nvPr>
            <p:ph type="sldNum" sz="quarter" idx="11"/>
          </p:nvPr>
        </p:nvSpPr>
        <p:spPr>
          <a:xfrm>
            <a:off x="7488222" y="6492240"/>
            <a:ext cx="1323594" cy="137160"/>
          </a:xfrm>
        </p:spPr>
        <p:txBody>
          <a:bodyPr/>
          <a:lstStyle>
            <a:lvl1pPr>
              <a:defRPr>
                <a:solidFill>
                  <a:schemeClr val="bg1"/>
                </a:solidFill>
              </a:defRPr>
            </a:lvl1p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556111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3" name="Content Placeholder 2"/>
          <p:cNvSpPr>
            <a:spLocks noGrp="1"/>
          </p:cNvSpPr>
          <p:nvPr>
            <p:ph sz="half" idx="1" hasCustomPrompt="1"/>
          </p:nvPr>
        </p:nvSpPr>
        <p:spPr>
          <a:xfrm>
            <a:off x="332185" y="2103438"/>
            <a:ext cx="2646759"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4" name="Content Placeholder 3"/>
          <p:cNvSpPr>
            <a:spLocks noGrp="1"/>
          </p:cNvSpPr>
          <p:nvPr>
            <p:ph sz="half" idx="2" hasCustomPrompt="1"/>
          </p:nvPr>
        </p:nvSpPr>
        <p:spPr>
          <a:xfrm>
            <a:off x="3249216" y="2103438"/>
            <a:ext cx="2646759"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2" name="Content Placeholder 4"/>
          <p:cNvSpPr>
            <a:spLocks noGrp="1"/>
          </p:cNvSpPr>
          <p:nvPr>
            <p:ph sz="half" idx="13" hasCustomPrompt="1"/>
          </p:nvPr>
        </p:nvSpPr>
        <p:spPr>
          <a:xfrm>
            <a:off x="6165057" y="2103438"/>
            <a:ext cx="2646759"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3" name="Presentation Footer">
            <a:extLst>
              <a:ext uri="{FF2B5EF4-FFF2-40B4-BE49-F238E27FC236}">
                <a16:creationId xmlns:a16="http://schemas.microsoft.com/office/drawing/2014/main" id="{6C53AB53-6653-42B1-B9D6-EB2EFF4B49D5}"/>
              </a:ext>
            </a:extLst>
          </p:cNvPr>
          <p:cNvSpPr>
            <a:spLocks noGrp="1"/>
          </p:cNvSpPr>
          <p:nvPr>
            <p:ph type="ftr" sz="quarter" idx="14"/>
          </p:nvPr>
        </p:nvSpPr>
        <p:spPr>
          <a:xfrm>
            <a:off x="332184" y="6355080"/>
            <a:ext cx="4105276" cy="137160"/>
          </a:xfrm>
        </p:spPr>
        <p:txBody>
          <a:bodyPr/>
          <a:lstStyle/>
          <a:p>
            <a:pPr algn="l"/>
            <a:endParaRPr lang="en-US" dirty="0"/>
          </a:p>
        </p:txBody>
      </p:sp>
      <p:sp>
        <p:nvSpPr>
          <p:cNvPr id="14" name="Date">
            <a:extLst>
              <a:ext uri="{FF2B5EF4-FFF2-40B4-BE49-F238E27FC236}">
                <a16:creationId xmlns:a16="http://schemas.microsoft.com/office/drawing/2014/main" id="{76E638A8-EB6B-4563-B520-8A8A6A3E6642}"/>
              </a:ext>
            </a:extLst>
          </p:cNvPr>
          <p:cNvSpPr>
            <a:spLocks noGrp="1"/>
          </p:cNvSpPr>
          <p:nvPr>
            <p:ph type="dt" sz="half" idx="12"/>
          </p:nvPr>
        </p:nvSpPr>
        <p:spPr>
          <a:xfrm>
            <a:off x="7488222" y="6355080"/>
            <a:ext cx="1323594" cy="137160"/>
          </a:xfrm>
        </p:spPr>
        <p:txBody>
          <a:bodyPr/>
          <a:lstStyle/>
          <a:p>
            <a:endParaRPr lang="en-US" dirty="0"/>
          </a:p>
        </p:txBody>
      </p:sp>
      <p:sp>
        <p:nvSpPr>
          <p:cNvPr id="15" name="Slide Number">
            <a:extLst>
              <a:ext uri="{FF2B5EF4-FFF2-40B4-BE49-F238E27FC236}">
                <a16:creationId xmlns:a16="http://schemas.microsoft.com/office/drawing/2014/main" id="{6013A4E0-8BC8-43BD-AE29-7D448DF33DB5}"/>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23230190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ree Content - Subtitle">
    <p:spTree>
      <p:nvGrpSpPr>
        <p:cNvPr id="1" name=""/>
        <p:cNvGrpSpPr/>
        <p:nvPr/>
      </p:nvGrpSpPr>
      <p:grpSpPr>
        <a:xfrm>
          <a:off x="0" y="0"/>
          <a:ext cx="0" cy="0"/>
          <a:chOff x="0" y="0"/>
          <a:chExt cx="0" cy="0"/>
        </a:xfrm>
      </p:grpSpPr>
      <p:sp>
        <p:nvSpPr>
          <p:cNvPr id="15"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8" name="Subtitle 2">
            <a:extLst>
              <a:ext uri="{FF2B5EF4-FFF2-40B4-BE49-F238E27FC236}">
                <a16:creationId xmlns:a16="http://schemas.microsoft.com/office/drawing/2014/main" id="{B56B3548-5EB8-714F-93B3-BD8CE8C6C99A}"/>
              </a:ext>
            </a:extLst>
          </p:cNvPr>
          <p:cNvSpPr>
            <a:spLocks noGrp="1"/>
          </p:cNvSpPr>
          <p:nvPr>
            <p:ph type="subTitle" idx="16"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3" name="Content Placeholder 2"/>
          <p:cNvSpPr>
            <a:spLocks noGrp="1"/>
          </p:cNvSpPr>
          <p:nvPr>
            <p:ph sz="half" idx="1" hasCustomPrompt="1"/>
          </p:nvPr>
        </p:nvSpPr>
        <p:spPr>
          <a:xfrm>
            <a:off x="332185" y="2103439"/>
            <a:ext cx="2646759"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4" name="Content Placeholder 3"/>
          <p:cNvSpPr>
            <a:spLocks noGrp="1"/>
          </p:cNvSpPr>
          <p:nvPr>
            <p:ph sz="half" idx="2" hasCustomPrompt="1"/>
          </p:nvPr>
        </p:nvSpPr>
        <p:spPr>
          <a:xfrm>
            <a:off x="3249216" y="2103439"/>
            <a:ext cx="2646759"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2" name="Content Placeholder 4"/>
          <p:cNvSpPr>
            <a:spLocks noGrp="1"/>
          </p:cNvSpPr>
          <p:nvPr>
            <p:ph sz="half" idx="13" hasCustomPrompt="1"/>
          </p:nvPr>
        </p:nvSpPr>
        <p:spPr>
          <a:xfrm>
            <a:off x="6165057" y="2103439"/>
            <a:ext cx="2646759"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4" name="Presentation Footer">
            <a:extLst>
              <a:ext uri="{FF2B5EF4-FFF2-40B4-BE49-F238E27FC236}">
                <a16:creationId xmlns:a16="http://schemas.microsoft.com/office/drawing/2014/main" id="{255A06FB-EE8B-4642-9C1A-40B8F0083D8E}"/>
              </a:ext>
            </a:extLst>
          </p:cNvPr>
          <p:cNvSpPr>
            <a:spLocks noGrp="1"/>
          </p:cNvSpPr>
          <p:nvPr>
            <p:ph type="ftr" sz="quarter" idx="17"/>
          </p:nvPr>
        </p:nvSpPr>
        <p:spPr>
          <a:xfrm>
            <a:off x="332184" y="6355080"/>
            <a:ext cx="4105276" cy="137160"/>
          </a:xfrm>
        </p:spPr>
        <p:txBody>
          <a:bodyPr/>
          <a:lstStyle/>
          <a:p>
            <a:pPr algn="l"/>
            <a:endParaRPr lang="en-US" dirty="0"/>
          </a:p>
        </p:txBody>
      </p:sp>
      <p:sp>
        <p:nvSpPr>
          <p:cNvPr id="16" name="Date">
            <a:extLst>
              <a:ext uri="{FF2B5EF4-FFF2-40B4-BE49-F238E27FC236}">
                <a16:creationId xmlns:a16="http://schemas.microsoft.com/office/drawing/2014/main" id="{CB39C188-B397-483D-80EC-B5D9D1384E65}"/>
              </a:ext>
            </a:extLst>
          </p:cNvPr>
          <p:cNvSpPr>
            <a:spLocks noGrp="1"/>
          </p:cNvSpPr>
          <p:nvPr>
            <p:ph type="dt" sz="half" idx="12"/>
          </p:nvPr>
        </p:nvSpPr>
        <p:spPr>
          <a:xfrm>
            <a:off x="7488222" y="6355080"/>
            <a:ext cx="1323594" cy="137160"/>
          </a:xfrm>
        </p:spPr>
        <p:txBody>
          <a:bodyPr/>
          <a:lstStyle/>
          <a:p>
            <a:endParaRPr lang="en-US" dirty="0"/>
          </a:p>
        </p:txBody>
      </p:sp>
      <p:sp>
        <p:nvSpPr>
          <p:cNvPr id="17" name="Slide Number">
            <a:extLst>
              <a:ext uri="{FF2B5EF4-FFF2-40B4-BE49-F238E27FC236}">
                <a16:creationId xmlns:a16="http://schemas.microsoft.com/office/drawing/2014/main" id="{5CA8159A-8660-4BB5-BFF5-FCB30C41DAD6}"/>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552856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3" name="Content Placeholder 2"/>
          <p:cNvSpPr>
            <a:spLocks noGrp="1"/>
          </p:cNvSpPr>
          <p:nvPr>
            <p:ph sz="half" idx="1" hasCustomPrompt="1"/>
          </p:nvPr>
        </p:nvSpPr>
        <p:spPr>
          <a:xfrm>
            <a:off x="332185" y="2103438"/>
            <a:ext cx="1917000"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4" name="Content Placeholder 3"/>
          <p:cNvSpPr>
            <a:spLocks noGrp="1"/>
          </p:cNvSpPr>
          <p:nvPr>
            <p:ph sz="half" idx="2" hasCustomPrompt="1"/>
          </p:nvPr>
        </p:nvSpPr>
        <p:spPr>
          <a:xfrm>
            <a:off x="2520460" y="2103438"/>
            <a:ext cx="1917000"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6" name="Content Placeholder 4"/>
          <p:cNvSpPr>
            <a:spLocks noGrp="1"/>
          </p:cNvSpPr>
          <p:nvPr>
            <p:ph sz="half" idx="13" hasCustomPrompt="1"/>
          </p:nvPr>
        </p:nvSpPr>
        <p:spPr>
          <a:xfrm>
            <a:off x="4706541" y="2103438"/>
            <a:ext cx="1917000"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7" name="Content Placeholder 5"/>
          <p:cNvSpPr>
            <a:spLocks noGrp="1"/>
          </p:cNvSpPr>
          <p:nvPr>
            <p:ph sz="half" idx="14" hasCustomPrompt="1"/>
          </p:nvPr>
        </p:nvSpPr>
        <p:spPr>
          <a:xfrm>
            <a:off x="6892622" y="2103438"/>
            <a:ext cx="1917000"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4" name="Presentation Footer">
            <a:extLst>
              <a:ext uri="{FF2B5EF4-FFF2-40B4-BE49-F238E27FC236}">
                <a16:creationId xmlns:a16="http://schemas.microsoft.com/office/drawing/2014/main" id="{EC1E7080-72F9-4244-AFA9-CEE3373F1B7F}"/>
              </a:ext>
            </a:extLst>
          </p:cNvPr>
          <p:cNvSpPr>
            <a:spLocks noGrp="1"/>
          </p:cNvSpPr>
          <p:nvPr>
            <p:ph type="ftr" sz="quarter" idx="15"/>
          </p:nvPr>
        </p:nvSpPr>
        <p:spPr>
          <a:xfrm>
            <a:off x="332184" y="6355080"/>
            <a:ext cx="4105276" cy="137160"/>
          </a:xfrm>
        </p:spPr>
        <p:txBody>
          <a:bodyPr/>
          <a:lstStyle/>
          <a:p>
            <a:pPr algn="l"/>
            <a:endParaRPr lang="en-US" dirty="0"/>
          </a:p>
        </p:txBody>
      </p:sp>
      <p:sp>
        <p:nvSpPr>
          <p:cNvPr id="15" name="Date">
            <a:extLst>
              <a:ext uri="{FF2B5EF4-FFF2-40B4-BE49-F238E27FC236}">
                <a16:creationId xmlns:a16="http://schemas.microsoft.com/office/drawing/2014/main" id="{9C15D536-803A-4FDA-96C2-0DD6A243A97F}"/>
              </a:ext>
            </a:extLst>
          </p:cNvPr>
          <p:cNvSpPr>
            <a:spLocks noGrp="1"/>
          </p:cNvSpPr>
          <p:nvPr>
            <p:ph type="dt" sz="half" idx="12"/>
          </p:nvPr>
        </p:nvSpPr>
        <p:spPr>
          <a:xfrm>
            <a:off x="7488222" y="6355080"/>
            <a:ext cx="1323594" cy="137160"/>
          </a:xfrm>
        </p:spPr>
        <p:txBody>
          <a:bodyPr/>
          <a:lstStyle/>
          <a:p>
            <a:endParaRPr lang="en-US" dirty="0"/>
          </a:p>
        </p:txBody>
      </p:sp>
      <p:sp>
        <p:nvSpPr>
          <p:cNvPr id="16" name="Slide Number">
            <a:extLst>
              <a:ext uri="{FF2B5EF4-FFF2-40B4-BE49-F238E27FC236}">
                <a16:creationId xmlns:a16="http://schemas.microsoft.com/office/drawing/2014/main" id="{766AC7EC-26A9-4359-B160-8DCDEB14FC5C}"/>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1396647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our Content - Subtitle">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11" name="Subtitle 2">
            <a:extLst>
              <a:ext uri="{FF2B5EF4-FFF2-40B4-BE49-F238E27FC236}">
                <a16:creationId xmlns:a16="http://schemas.microsoft.com/office/drawing/2014/main" id="{42F08066-BCE7-3945-BE4E-1DEA43569B7F}"/>
              </a:ext>
            </a:extLst>
          </p:cNvPr>
          <p:cNvSpPr>
            <a:spLocks noGrp="1"/>
          </p:cNvSpPr>
          <p:nvPr>
            <p:ph type="subTitle" idx="16"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3" name="Content Placeholder 2"/>
          <p:cNvSpPr>
            <a:spLocks noGrp="1"/>
          </p:cNvSpPr>
          <p:nvPr>
            <p:ph sz="half" idx="1" hasCustomPrompt="1"/>
          </p:nvPr>
        </p:nvSpPr>
        <p:spPr>
          <a:xfrm>
            <a:off x="332185" y="2103438"/>
            <a:ext cx="1917000"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4" name="Content Placeholder 3"/>
          <p:cNvSpPr>
            <a:spLocks noGrp="1"/>
          </p:cNvSpPr>
          <p:nvPr>
            <p:ph sz="half" idx="2" hasCustomPrompt="1"/>
          </p:nvPr>
        </p:nvSpPr>
        <p:spPr>
          <a:xfrm>
            <a:off x="2520460" y="2103438"/>
            <a:ext cx="1917000"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6" name="Content Placeholder 4"/>
          <p:cNvSpPr>
            <a:spLocks noGrp="1"/>
          </p:cNvSpPr>
          <p:nvPr>
            <p:ph sz="half" idx="13" hasCustomPrompt="1"/>
          </p:nvPr>
        </p:nvSpPr>
        <p:spPr>
          <a:xfrm>
            <a:off x="4706541" y="2103438"/>
            <a:ext cx="1917000"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7" name="Content Placeholder 5"/>
          <p:cNvSpPr>
            <a:spLocks noGrp="1"/>
          </p:cNvSpPr>
          <p:nvPr>
            <p:ph sz="half" idx="14" hasCustomPrompt="1"/>
          </p:nvPr>
        </p:nvSpPr>
        <p:spPr>
          <a:xfrm>
            <a:off x="6892622" y="2103438"/>
            <a:ext cx="1917000"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5" name="Presentation Footer">
            <a:extLst>
              <a:ext uri="{FF2B5EF4-FFF2-40B4-BE49-F238E27FC236}">
                <a16:creationId xmlns:a16="http://schemas.microsoft.com/office/drawing/2014/main" id="{7A38251C-F0F6-4C4E-90EA-046EBE3900D2}"/>
              </a:ext>
            </a:extLst>
          </p:cNvPr>
          <p:cNvSpPr>
            <a:spLocks noGrp="1"/>
          </p:cNvSpPr>
          <p:nvPr>
            <p:ph type="ftr" sz="quarter" idx="17"/>
          </p:nvPr>
        </p:nvSpPr>
        <p:spPr>
          <a:xfrm>
            <a:off x="332184" y="6355080"/>
            <a:ext cx="4105276" cy="137160"/>
          </a:xfrm>
        </p:spPr>
        <p:txBody>
          <a:bodyPr/>
          <a:lstStyle/>
          <a:p>
            <a:pPr algn="l"/>
            <a:endParaRPr lang="en-US" dirty="0"/>
          </a:p>
        </p:txBody>
      </p:sp>
      <p:sp>
        <p:nvSpPr>
          <p:cNvPr id="16" name="Date">
            <a:extLst>
              <a:ext uri="{FF2B5EF4-FFF2-40B4-BE49-F238E27FC236}">
                <a16:creationId xmlns:a16="http://schemas.microsoft.com/office/drawing/2014/main" id="{D1CEFF90-96A0-43B5-A905-C1B1E995A889}"/>
              </a:ext>
            </a:extLst>
          </p:cNvPr>
          <p:cNvSpPr>
            <a:spLocks noGrp="1"/>
          </p:cNvSpPr>
          <p:nvPr>
            <p:ph type="dt" sz="half" idx="12"/>
          </p:nvPr>
        </p:nvSpPr>
        <p:spPr>
          <a:xfrm>
            <a:off x="7488222" y="6355080"/>
            <a:ext cx="1323594" cy="137160"/>
          </a:xfrm>
        </p:spPr>
        <p:txBody>
          <a:bodyPr/>
          <a:lstStyle/>
          <a:p>
            <a:endParaRPr lang="en-US" dirty="0"/>
          </a:p>
        </p:txBody>
      </p:sp>
      <p:sp>
        <p:nvSpPr>
          <p:cNvPr id="17" name="Slide Number">
            <a:extLst>
              <a:ext uri="{FF2B5EF4-FFF2-40B4-BE49-F238E27FC236}">
                <a16:creationId xmlns:a16="http://schemas.microsoft.com/office/drawing/2014/main" id="{9026E04C-2403-4D04-9506-C1AEDD8BEC5B}"/>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25434793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ive Content">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3" name="Content Placeholder 2"/>
          <p:cNvSpPr>
            <a:spLocks noGrp="1"/>
          </p:cNvSpPr>
          <p:nvPr>
            <p:ph sz="half" idx="1"/>
          </p:nvPr>
        </p:nvSpPr>
        <p:spPr>
          <a:xfrm>
            <a:off x="332185"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082784"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4"/>
          <p:cNvSpPr>
            <a:spLocks noGrp="1"/>
          </p:cNvSpPr>
          <p:nvPr>
            <p:ph sz="half" idx="13"/>
          </p:nvPr>
        </p:nvSpPr>
        <p:spPr>
          <a:xfrm>
            <a:off x="3833383"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5"/>
          <p:cNvSpPr>
            <a:spLocks noGrp="1"/>
          </p:cNvSpPr>
          <p:nvPr>
            <p:ph sz="half" idx="14"/>
          </p:nvPr>
        </p:nvSpPr>
        <p:spPr>
          <a:xfrm>
            <a:off x="5583982"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6"/>
          <p:cNvSpPr>
            <a:spLocks noGrp="1"/>
          </p:cNvSpPr>
          <p:nvPr>
            <p:ph sz="half" idx="15"/>
          </p:nvPr>
        </p:nvSpPr>
        <p:spPr>
          <a:xfrm>
            <a:off x="7334582"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Presentation Footer">
            <a:extLst>
              <a:ext uri="{FF2B5EF4-FFF2-40B4-BE49-F238E27FC236}">
                <a16:creationId xmlns:a16="http://schemas.microsoft.com/office/drawing/2014/main" id="{2361EBB0-BC2B-4110-AFF0-9612E9BCBE69}"/>
              </a:ext>
            </a:extLst>
          </p:cNvPr>
          <p:cNvSpPr>
            <a:spLocks noGrp="1"/>
          </p:cNvSpPr>
          <p:nvPr>
            <p:ph type="ftr" sz="quarter" idx="16"/>
          </p:nvPr>
        </p:nvSpPr>
        <p:spPr>
          <a:xfrm>
            <a:off x="332184" y="6355080"/>
            <a:ext cx="4105276" cy="137160"/>
          </a:xfrm>
        </p:spPr>
        <p:txBody>
          <a:bodyPr/>
          <a:lstStyle/>
          <a:p>
            <a:pPr algn="l"/>
            <a:endParaRPr lang="en-US" dirty="0"/>
          </a:p>
        </p:txBody>
      </p:sp>
      <p:sp>
        <p:nvSpPr>
          <p:cNvPr id="16" name="Date">
            <a:extLst>
              <a:ext uri="{FF2B5EF4-FFF2-40B4-BE49-F238E27FC236}">
                <a16:creationId xmlns:a16="http://schemas.microsoft.com/office/drawing/2014/main" id="{B2E9937C-7E30-4F8A-B2DC-3CABA59F5C8F}"/>
              </a:ext>
            </a:extLst>
          </p:cNvPr>
          <p:cNvSpPr>
            <a:spLocks noGrp="1"/>
          </p:cNvSpPr>
          <p:nvPr>
            <p:ph type="dt" sz="half" idx="12"/>
          </p:nvPr>
        </p:nvSpPr>
        <p:spPr>
          <a:xfrm>
            <a:off x="7488222" y="6355080"/>
            <a:ext cx="1323594" cy="137160"/>
          </a:xfrm>
        </p:spPr>
        <p:txBody>
          <a:bodyPr/>
          <a:lstStyle/>
          <a:p>
            <a:endParaRPr lang="en-US" dirty="0"/>
          </a:p>
        </p:txBody>
      </p:sp>
      <p:sp>
        <p:nvSpPr>
          <p:cNvPr id="17" name="Slide Number">
            <a:extLst>
              <a:ext uri="{FF2B5EF4-FFF2-40B4-BE49-F238E27FC236}">
                <a16:creationId xmlns:a16="http://schemas.microsoft.com/office/drawing/2014/main" id="{5289CCE2-B31E-4A52-83B1-71AE544EE294}"/>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0457071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Five Content - Subtitle">
    <p:spTree>
      <p:nvGrpSpPr>
        <p:cNvPr id="1" name=""/>
        <p:cNvGrpSpPr/>
        <p:nvPr/>
      </p:nvGrpSpPr>
      <p:grpSpPr>
        <a:xfrm>
          <a:off x="0" y="0"/>
          <a:ext cx="0" cy="0"/>
          <a:chOff x="0" y="0"/>
          <a:chExt cx="0" cy="0"/>
        </a:xfrm>
      </p:grpSpPr>
      <p:sp>
        <p:nvSpPr>
          <p:cNvPr id="11"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12" name="Subtitle 2">
            <a:extLst>
              <a:ext uri="{FF2B5EF4-FFF2-40B4-BE49-F238E27FC236}">
                <a16:creationId xmlns:a16="http://schemas.microsoft.com/office/drawing/2014/main" id="{BCBFC701-7287-1F4F-B6FA-1BECCBF324C6}"/>
              </a:ext>
            </a:extLst>
          </p:cNvPr>
          <p:cNvSpPr>
            <a:spLocks noGrp="1"/>
          </p:cNvSpPr>
          <p:nvPr>
            <p:ph type="subTitle" idx="16"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3" name="Content Placeholder 2"/>
          <p:cNvSpPr>
            <a:spLocks noGrp="1"/>
          </p:cNvSpPr>
          <p:nvPr>
            <p:ph sz="half" idx="1"/>
          </p:nvPr>
        </p:nvSpPr>
        <p:spPr>
          <a:xfrm>
            <a:off x="332185"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082784"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4"/>
          <p:cNvSpPr>
            <a:spLocks noGrp="1"/>
          </p:cNvSpPr>
          <p:nvPr>
            <p:ph sz="half" idx="13"/>
          </p:nvPr>
        </p:nvSpPr>
        <p:spPr>
          <a:xfrm>
            <a:off x="3833383"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5"/>
          <p:cNvSpPr>
            <a:spLocks noGrp="1"/>
          </p:cNvSpPr>
          <p:nvPr>
            <p:ph sz="half" idx="14"/>
          </p:nvPr>
        </p:nvSpPr>
        <p:spPr>
          <a:xfrm>
            <a:off x="5583982"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6"/>
          <p:cNvSpPr>
            <a:spLocks noGrp="1"/>
          </p:cNvSpPr>
          <p:nvPr>
            <p:ph sz="half" idx="15"/>
          </p:nvPr>
        </p:nvSpPr>
        <p:spPr>
          <a:xfrm>
            <a:off x="7334582"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Presentation Footer">
            <a:extLst>
              <a:ext uri="{FF2B5EF4-FFF2-40B4-BE49-F238E27FC236}">
                <a16:creationId xmlns:a16="http://schemas.microsoft.com/office/drawing/2014/main" id="{EBE12295-1610-4511-8950-3D9E038E4C95}"/>
              </a:ext>
            </a:extLst>
          </p:cNvPr>
          <p:cNvSpPr>
            <a:spLocks noGrp="1"/>
          </p:cNvSpPr>
          <p:nvPr>
            <p:ph type="ftr" sz="quarter" idx="17"/>
          </p:nvPr>
        </p:nvSpPr>
        <p:spPr>
          <a:xfrm>
            <a:off x="332184" y="6355080"/>
            <a:ext cx="4105276" cy="137160"/>
          </a:xfrm>
        </p:spPr>
        <p:txBody>
          <a:bodyPr/>
          <a:lstStyle/>
          <a:p>
            <a:pPr algn="l"/>
            <a:endParaRPr lang="en-US" dirty="0"/>
          </a:p>
        </p:txBody>
      </p:sp>
      <p:sp>
        <p:nvSpPr>
          <p:cNvPr id="17" name="Date">
            <a:extLst>
              <a:ext uri="{FF2B5EF4-FFF2-40B4-BE49-F238E27FC236}">
                <a16:creationId xmlns:a16="http://schemas.microsoft.com/office/drawing/2014/main" id="{6226A18B-2E48-47C8-8231-AE2C5DF4E67A}"/>
              </a:ext>
            </a:extLst>
          </p:cNvPr>
          <p:cNvSpPr>
            <a:spLocks noGrp="1"/>
          </p:cNvSpPr>
          <p:nvPr>
            <p:ph type="dt" sz="half" idx="12"/>
          </p:nvPr>
        </p:nvSpPr>
        <p:spPr>
          <a:xfrm>
            <a:off x="7488222" y="6355080"/>
            <a:ext cx="1323594" cy="137160"/>
          </a:xfrm>
        </p:spPr>
        <p:txBody>
          <a:bodyPr/>
          <a:lstStyle/>
          <a:p>
            <a:endParaRPr lang="en-US" dirty="0"/>
          </a:p>
        </p:txBody>
      </p:sp>
      <p:sp>
        <p:nvSpPr>
          <p:cNvPr id="18" name="Slide Number">
            <a:extLst>
              <a:ext uri="{FF2B5EF4-FFF2-40B4-BE49-F238E27FC236}">
                <a16:creationId xmlns:a16="http://schemas.microsoft.com/office/drawing/2014/main" id="{9652FBC2-942D-468E-8FFB-4961241D592A}"/>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31298170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ree Images">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10" name="Picture Placeholder 2"/>
          <p:cNvSpPr>
            <a:spLocks noGrp="1"/>
          </p:cNvSpPr>
          <p:nvPr>
            <p:ph type="pic" sz="quarter" idx="13"/>
          </p:nvPr>
        </p:nvSpPr>
        <p:spPr>
          <a:xfrm>
            <a:off x="332184" y="2100263"/>
            <a:ext cx="2646760" cy="301752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16" name="Picture Placeholder 3"/>
          <p:cNvSpPr>
            <a:spLocks noGrp="1"/>
          </p:cNvSpPr>
          <p:nvPr>
            <p:ph type="pic" sz="quarter" idx="15"/>
          </p:nvPr>
        </p:nvSpPr>
        <p:spPr>
          <a:xfrm>
            <a:off x="3248621" y="2100263"/>
            <a:ext cx="2646760" cy="301752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18" name="Picture Placeholder 4"/>
          <p:cNvSpPr>
            <a:spLocks noGrp="1"/>
          </p:cNvSpPr>
          <p:nvPr>
            <p:ph type="pic" sz="quarter" idx="17"/>
          </p:nvPr>
        </p:nvSpPr>
        <p:spPr>
          <a:xfrm>
            <a:off x="6165057" y="2100263"/>
            <a:ext cx="2646760" cy="301752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7" name="Content Placeholder 2">
            <a:extLst>
              <a:ext uri="{FF2B5EF4-FFF2-40B4-BE49-F238E27FC236}">
                <a16:creationId xmlns:a16="http://schemas.microsoft.com/office/drawing/2014/main" id="{CF36C29E-E542-4CF8-8350-7B2993AB9F11}"/>
              </a:ext>
            </a:extLst>
          </p:cNvPr>
          <p:cNvSpPr>
            <a:spLocks noGrp="1"/>
          </p:cNvSpPr>
          <p:nvPr>
            <p:ph sz="quarter" idx="20"/>
          </p:nvPr>
        </p:nvSpPr>
        <p:spPr>
          <a:xfrm>
            <a:off x="332185" y="5280026"/>
            <a:ext cx="2646759" cy="892175"/>
          </a:xfrm>
        </p:spPr>
        <p:txBody>
          <a:bodyPr/>
          <a:lstStyle>
            <a:lvl1pPr>
              <a:defRPr sz="1200"/>
            </a:lvl1pPr>
            <a:lvl2pPr>
              <a:defRPr sz="1600"/>
            </a:lvl2pPr>
            <a:lvl3pPr marL="0" indent="0">
              <a:buNone/>
              <a:defRPr/>
            </a:lvl3pPr>
          </a:lstStyle>
          <a:p>
            <a:pPr lvl="0"/>
            <a:r>
              <a:rPr lang="en-US" dirty="0"/>
              <a:t>Edit Master text styles</a:t>
            </a:r>
          </a:p>
          <a:p>
            <a:pPr lvl="1"/>
            <a:r>
              <a:rPr lang="en-US" dirty="0"/>
              <a:t>Second level</a:t>
            </a:r>
          </a:p>
        </p:txBody>
      </p:sp>
      <p:sp>
        <p:nvSpPr>
          <p:cNvPr id="23" name="Content Placeholder 3">
            <a:extLst>
              <a:ext uri="{FF2B5EF4-FFF2-40B4-BE49-F238E27FC236}">
                <a16:creationId xmlns:a16="http://schemas.microsoft.com/office/drawing/2014/main" id="{5E49564D-E876-4F96-AA36-94443DF6A6B4}"/>
              </a:ext>
            </a:extLst>
          </p:cNvPr>
          <p:cNvSpPr>
            <a:spLocks noGrp="1"/>
          </p:cNvSpPr>
          <p:nvPr>
            <p:ph sz="quarter" idx="21"/>
          </p:nvPr>
        </p:nvSpPr>
        <p:spPr>
          <a:xfrm>
            <a:off x="3248621" y="5280026"/>
            <a:ext cx="2646759" cy="892175"/>
          </a:xfrm>
        </p:spPr>
        <p:txBody>
          <a:bodyPr/>
          <a:lstStyle>
            <a:lvl1pPr>
              <a:defRPr sz="1200"/>
            </a:lvl1pPr>
            <a:lvl2pPr>
              <a:defRPr sz="1600"/>
            </a:lvl2pPr>
            <a:lvl3pPr marL="0" indent="0">
              <a:buNone/>
              <a:defRPr/>
            </a:lvl3pPr>
          </a:lstStyle>
          <a:p>
            <a:pPr lvl="0"/>
            <a:r>
              <a:rPr lang="en-US" dirty="0"/>
              <a:t>Edit Master text styles</a:t>
            </a:r>
          </a:p>
          <a:p>
            <a:pPr lvl="1"/>
            <a:r>
              <a:rPr lang="en-US" dirty="0"/>
              <a:t>Second level</a:t>
            </a:r>
          </a:p>
        </p:txBody>
      </p:sp>
      <p:sp>
        <p:nvSpPr>
          <p:cNvPr id="24" name="Content Placeholder 4">
            <a:extLst>
              <a:ext uri="{FF2B5EF4-FFF2-40B4-BE49-F238E27FC236}">
                <a16:creationId xmlns:a16="http://schemas.microsoft.com/office/drawing/2014/main" id="{D1C35B22-67CB-4342-8F23-814ABE95E981}"/>
              </a:ext>
            </a:extLst>
          </p:cNvPr>
          <p:cNvSpPr>
            <a:spLocks noGrp="1"/>
          </p:cNvSpPr>
          <p:nvPr>
            <p:ph sz="quarter" idx="22"/>
          </p:nvPr>
        </p:nvSpPr>
        <p:spPr>
          <a:xfrm>
            <a:off x="6165057" y="5280026"/>
            <a:ext cx="2646759" cy="892175"/>
          </a:xfrm>
        </p:spPr>
        <p:txBody>
          <a:bodyPr/>
          <a:lstStyle>
            <a:lvl1pPr>
              <a:defRPr sz="1200"/>
            </a:lvl1pPr>
            <a:lvl2pPr>
              <a:defRPr sz="1600"/>
            </a:lvl2pPr>
            <a:lvl3pPr marL="0" indent="0">
              <a:buNone/>
              <a:defRPr/>
            </a:lvl3pPr>
          </a:lstStyle>
          <a:p>
            <a:pPr lvl="0"/>
            <a:r>
              <a:rPr lang="en-US" dirty="0"/>
              <a:t>Edit Master text styles</a:t>
            </a:r>
          </a:p>
          <a:p>
            <a:pPr lvl="1"/>
            <a:r>
              <a:rPr lang="en-US" dirty="0"/>
              <a:t>Second level</a:t>
            </a:r>
          </a:p>
        </p:txBody>
      </p:sp>
      <p:sp>
        <p:nvSpPr>
          <p:cNvPr id="20" name="Presentation Footer">
            <a:extLst>
              <a:ext uri="{FF2B5EF4-FFF2-40B4-BE49-F238E27FC236}">
                <a16:creationId xmlns:a16="http://schemas.microsoft.com/office/drawing/2014/main" id="{143150FA-7ADA-4D3B-8D83-185C5B9627F8}"/>
              </a:ext>
            </a:extLst>
          </p:cNvPr>
          <p:cNvSpPr>
            <a:spLocks noGrp="1"/>
          </p:cNvSpPr>
          <p:nvPr>
            <p:ph type="ftr" sz="quarter" idx="19"/>
          </p:nvPr>
        </p:nvSpPr>
        <p:spPr>
          <a:xfrm>
            <a:off x="332184" y="6355080"/>
            <a:ext cx="4105276" cy="137160"/>
          </a:xfrm>
        </p:spPr>
        <p:txBody>
          <a:bodyPr/>
          <a:lstStyle/>
          <a:p>
            <a:pPr algn="l"/>
            <a:endParaRPr lang="en-US" dirty="0"/>
          </a:p>
        </p:txBody>
      </p:sp>
      <p:sp>
        <p:nvSpPr>
          <p:cNvPr id="21" name="Date">
            <a:extLst>
              <a:ext uri="{FF2B5EF4-FFF2-40B4-BE49-F238E27FC236}">
                <a16:creationId xmlns:a16="http://schemas.microsoft.com/office/drawing/2014/main" id="{654B51D6-1525-4D38-B225-69AC562201DD}"/>
              </a:ext>
            </a:extLst>
          </p:cNvPr>
          <p:cNvSpPr>
            <a:spLocks noGrp="1"/>
          </p:cNvSpPr>
          <p:nvPr>
            <p:ph type="dt" sz="half" idx="12"/>
          </p:nvPr>
        </p:nvSpPr>
        <p:spPr>
          <a:xfrm>
            <a:off x="7488222" y="6355080"/>
            <a:ext cx="1323594" cy="137160"/>
          </a:xfrm>
        </p:spPr>
        <p:txBody>
          <a:bodyPr/>
          <a:lstStyle/>
          <a:p>
            <a:endParaRPr lang="en-US" dirty="0"/>
          </a:p>
        </p:txBody>
      </p:sp>
      <p:sp>
        <p:nvSpPr>
          <p:cNvPr id="22" name="Slide Number">
            <a:extLst>
              <a:ext uri="{FF2B5EF4-FFF2-40B4-BE49-F238E27FC236}">
                <a16:creationId xmlns:a16="http://schemas.microsoft.com/office/drawing/2014/main" id="{9CE3AF0A-026B-4716-8B65-D5F631540C49}"/>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23353270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hree Images - Subtitle">
    <p:spTree>
      <p:nvGrpSpPr>
        <p:cNvPr id="1" name=""/>
        <p:cNvGrpSpPr/>
        <p:nvPr/>
      </p:nvGrpSpPr>
      <p:grpSpPr>
        <a:xfrm>
          <a:off x="0" y="0"/>
          <a:ext cx="0" cy="0"/>
          <a:chOff x="0" y="0"/>
          <a:chExt cx="0" cy="0"/>
        </a:xfrm>
      </p:grpSpPr>
      <p:sp>
        <p:nvSpPr>
          <p:cNvPr id="14"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11" name="Subtitle 2">
            <a:extLst>
              <a:ext uri="{FF2B5EF4-FFF2-40B4-BE49-F238E27FC236}">
                <a16:creationId xmlns:a16="http://schemas.microsoft.com/office/drawing/2014/main" id="{5CE153FD-285A-D647-ADE4-833E86A9CF52}"/>
              </a:ext>
            </a:extLst>
          </p:cNvPr>
          <p:cNvSpPr>
            <a:spLocks noGrp="1"/>
          </p:cNvSpPr>
          <p:nvPr>
            <p:ph type="subTitle" idx="24"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10" name="Picture Placeholder 2"/>
          <p:cNvSpPr>
            <a:spLocks noGrp="1"/>
          </p:cNvSpPr>
          <p:nvPr>
            <p:ph type="pic" sz="quarter" idx="13"/>
          </p:nvPr>
        </p:nvSpPr>
        <p:spPr>
          <a:xfrm>
            <a:off x="332184" y="2100263"/>
            <a:ext cx="2646760" cy="301752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16" name="Picture Placeholder 3"/>
          <p:cNvSpPr>
            <a:spLocks noGrp="1"/>
          </p:cNvSpPr>
          <p:nvPr>
            <p:ph type="pic" sz="quarter" idx="15"/>
          </p:nvPr>
        </p:nvSpPr>
        <p:spPr>
          <a:xfrm>
            <a:off x="3248621" y="2100263"/>
            <a:ext cx="2646760" cy="301752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18" name="Picture Placeholder 4"/>
          <p:cNvSpPr>
            <a:spLocks noGrp="1"/>
          </p:cNvSpPr>
          <p:nvPr>
            <p:ph type="pic" sz="quarter" idx="17"/>
          </p:nvPr>
        </p:nvSpPr>
        <p:spPr>
          <a:xfrm>
            <a:off x="6165057" y="2100263"/>
            <a:ext cx="2646760" cy="301752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25" name="Content Placeholder 2">
            <a:extLst>
              <a:ext uri="{FF2B5EF4-FFF2-40B4-BE49-F238E27FC236}">
                <a16:creationId xmlns:a16="http://schemas.microsoft.com/office/drawing/2014/main" id="{DF41A2FF-FB3D-4971-8B6D-3BD731DE5053}"/>
              </a:ext>
            </a:extLst>
          </p:cNvPr>
          <p:cNvSpPr>
            <a:spLocks noGrp="1"/>
          </p:cNvSpPr>
          <p:nvPr>
            <p:ph sz="quarter" idx="20"/>
          </p:nvPr>
        </p:nvSpPr>
        <p:spPr>
          <a:xfrm>
            <a:off x="332185" y="5280026"/>
            <a:ext cx="2646759" cy="892175"/>
          </a:xfrm>
        </p:spPr>
        <p:txBody>
          <a:bodyPr/>
          <a:lstStyle>
            <a:lvl1pPr>
              <a:defRPr sz="1200"/>
            </a:lvl1pPr>
            <a:lvl2pPr>
              <a:defRPr sz="1600"/>
            </a:lvl2pPr>
            <a:lvl3pPr marL="0" indent="0">
              <a:buNone/>
              <a:defRPr/>
            </a:lvl3pPr>
          </a:lstStyle>
          <a:p>
            <a:pPr lvl="0"/>
            <a:r>
              <a:rPr lang="en-US" dirty="0"/>
              <a:t>Edit Master text styles</a:t>
            </a:r>
          </a:p>
          <a:p>
            <a:pPr lvl="1"/>
            <a:r>
              <a:rPr lang="en-US" dirty="0"/>
              <a:t>Second level</a:t>
            </a:r>
          </a:p>
        </p:txBody>
      </p:sp>
      <p:sp>
        <p:nvSpPr>
          <p:cNvPr id="26" name="Content Placeholder 3">
            <a:extLst>
              <a:ext uri="{FF2B5EF4-FFF2-40B4-BE49-F238E27FC236}">
                <a16:creationId xmlns:a16="http://schemas.microsoft.com/office/drawing/2014/main" id="{7662A741-222C-4F6F-9366-53AED64CAC17}"/>
              </a:ext>
            </a:extLst>
          </p:cNvPr>
          <p:cNvSpPr>
            <a:spLocks noGrp="1"/>
          </p:cNvSpPr>
          <p:nvPr>
            <p:ph sz="quarter" idx="21"/>
          </p:nvPr>
        </p:nvSpPr>
        <p:spPr>
          <a:xfrm>
            <a:off x="3248621" y="5280026"/>
            <a:ext cx="2646759" cy="892175"/>
          </a:xfrm>
        </p:spPr>
        <p:txBody>
          <a:bodyPr/>
          <a:lstStyle>
            <a:lvl1pPr>
              <a:defRPr sz="1200"/>
            </a:lvl1pPr>
            <a:lvl2pPr>
              <a:defRPr sz="1600"/>
            </a:lvl2pPr>
            <a:lvl3pPr marL="0" indent="0">
              <a:buNone/>
              <a:defRPr/>
            </a:lvl3pPr>
          </a:lstStyle>
          <a:p>
            <a:pPr lvl="0"/>
            <a:r>
              <a:rPr lang="en-US" dirty="0"/>
              <a:t>Edit Master text styles</a:t>
            </a:r>
          </a:p>
          <a:p>
            <a:pPr lvl="1"/>
            <a:r>
              <a:rPr lang="en-US" dirty="0"/>
              <a:t>Second level</a:t>
            </a:r>
          </a:p>
        </p:txBody>
      </p:sp>
      <p:sp>
        <p:nvSpPr>
          <p:cNvPr id="27" name="Content Placeholder 4">
            <a:extLst>
              <a:ext uri="{FF2B5EF4-FFF2-40B4-BE49-F238E27FC236}">
                <a16:creationId xmlns:a16="http://schemas.microsoft.com/office/drawing/2014/main" id="{2C7502DD-886C-4B7F-ACDF-7765ADE3972C}"/>
              </a:ext>
            </a:extLst>
          </p:cNvPr>
          <p:cNvSpPr>
            <a:spLocks noGrp="1"/>
          </p:cNvSpPr>
          <p:nvPr>
            <p:ph sz="quarter" idx="22"/>
          </p:nvPr>
        </p:nvSpPr>
        <p:spPr>
          <a:xfrm>
            <a:off x="6165057" y="5280026"/>
            <a:ext cx="2646759" cy="892175"/>
          </a:xfrm>
        </p:spPr>
        <p:txBody>
          <a:bodyPr/>
          <a:lstStyle>
            <a:lvl1pPr>
              <a:defRPr sz="1200"/>
            </a:lvl1pPr>
            <a:lvl2pPr>
              <a:defRPr sz="1600"/>
            </a:lvl2pPr>
            <a:lvl3pPr marL="0" indent="0">
              <a:buNone/>
              <a:defRPr/>
            </a:lvl3pPr>
          </a:lstStyle>
          <a:p>
            <a:pPr lvl="0"/>
            <a:r>
              <a:rPr lang="en-US" dirty="0"/>
              <a:t>Edit Master text styles</a:t>
            </a:r>
          </a:p>
          <a:p>
            <a:pPr lvl="1"/>
            <a:r>
              <a:rPr lang="en-US" dirty="0"/>
              <a:t>Second level</a:t>
            </a:r>
          </a:p>
        </p:txBody>
      </p:sp>
      <p:sp>
        <p:nvSpPr>
          <p:cNvPr id="22" name="Presentation Footer">
            <a:extLst>
              <a:ext uri="{FF2B5EF4-FFF2-40B4-BE49-F238E27FC236}">
                <a16:creationId xmlns:a16="http://schemas.microsoft.com/office/drawing/2014/main" id="{E528D06F-5262-4849-B168-CAB133AE792E}"/>
              </a:ext>
            </a:extLst>
          </p:cNvPr>
          <p:cNvSpPr>
            <a:spLocks noGrp="1"/>
          </p:cNvSpPr>
          <p:nvPr>
            <p:ph type="ftr" sz="quarter" idx="25"/>
          </p:nvPr>
        </p:nvSpPr>
        <p:spPr>
          <a:xfrm>
            <a:off x="332184" y="6355080"/>
            <a:ext cx="4105276" cy="137160"/>
          </a:xfrm>
        </p:spPr>
        <p:txBody>
          <a:bodyPr/>
          <a:lstStyle/>
          <a:p>
            <a:pPr algn="l"/>
            <a:endParaRPr lang="en-US" dirty="0"/>
          </a:p>
        </p:txBody>
      </p:sp>
      <p:sp>
        <p:nvSpPr>
          <p:cNvPr id="23" name="Date">
            <a:extLst>
              <a:ext uri="{FF2B5EF4-FFF2-40B4-BE49-F238E27FC236}">
                <a16:creationId xmlns:a16="http://schemas.microsoft.com/office/drawing/2014/main" id="{8844EFB6-E1C5-4C39-8ECF-FB91260B5DAB}"/>
              </a:ext>
            </a:extLst>
          </p:cNvPr>
          <p:cNvSpPr>
            <a:spLocks noGrp="1"/>
          </p:cNvSpPr>
          <p:nvPr>
            <p:ph type="dt" sz="half" idx="12"/>
          </p:nvPr>
        </p:nvSpPr>
        <p:spPr>
          <a:xfrm>
            <a:off x="7488222" y="6355080"/>
            <a:ext cx="1323594" cy="137160"/>
          </a:xfrm>
        </p:spPr>
        <p:txBody>
          <a:bodyPr/>
          <a:lstStyle/>
          <a:p>
            <a:endParaRPr lang="en-US" dirty="0"/>
          </a:p>
        </p:txBody>
      </p:sp>
      <p:sp>
        <p:nvSpPr>
          <p:cNvPr id="24" name="Slide Number">
            <a:extLst>
              <a:ext uri="{FF2B5EF4-FFF2-40B4-BE49-F238E27FC236}">
                <a16:creationId xmlns:a16="http://schemas.microsoft.com/office/drawing/2014/main" id="{238FF94D-6991-41E6-8DF6-656C300803A7}"/>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127466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3" name="Content Placeholder 2"/>
          <p:cNvSpPr>
            <a:spLocks noGrp="1"/>
          </p:cNvSpPr>
          <p:nvPr>
            <p:ph idx="1" hasCustomPrompt="1"/>
          </p:nvPr>
        </p:nvSpPr>
        <p:spPr>
          <a:xfrm>
            <a:off x="332185" y="2103120"/>
            <a:ext cx="8479631" cy="4073842"/>
          </a:xfrm>
        </p:spPr>
        <p:txBody>
          <a:bodyPr/>
          <a:lstStyle>
            <a:lvl1pPr marL="730250" indent="-730250">
              <a:lnSpc>
                <a:spcPct val="90000"/>
              </a:lnSpc>
              <a:spcBef>
                <a:spcPts val="0"/>
              </a:spcBef>
              <a:spcAft>
                <a:spcPts val="600"/>
              </a:spcAft>
              <a:buClr>
                <a:schemeClr val="accent1"/>
              </a:buClr>
              <a:buFont typeface="+mj-lt"/>
              <a:buAutoNum type="arabicPeriod"/>
              <a:tabLst>
                <a:tab pos="10623550" algn="r"/>
              </a:tabLst>
              <a:defRPr sz="2800" b="0">
                <a:solidFill>
                  <a:schemeClr val="tx1"/>
                </a:solidFill>
              </a:defRPr>
            </a:lvl1pPr>
            <a:lvl2pPr marL="730250" indent="0">
              <a:buClr>
                <a:schemeClr val="accent4"/>
              </a:buClr>
              <a:buFont typeface="+mj-lt"/>
              <a:buNone/>
              <a:tabLst>
                <a:tab pos="10623550" algn="r"/>
              </a:tabLst>
              <a:defRPr sz="1600"/>
            </a:lvl2pPr>
            <a:lvl3pPr marL="914400" indent="-182563">
              <a:lnSpc>
                <a:spcPct val="100000"/>
              </a:lnSpc>
              <a:tabLst>
                <a:tab pos="10623550" algn="r"/>
              </a:tabLst>
              <a:defRPr/>
            </a:lvl3pPr>
            <a:lvl4pPr marL="1096963" indent="-182563">
              <a:lnSpc>
                <a:spcPct val="100000"/>
              </a:lnSpc>
              <a:tabLst>
                <a:tab pos="10623550" algn="r"/>
              </a:tabLst>
              <a:defRPr/>
            </a:lvl4pPr>
            <a:lvl5pPr marL="1279525" indent="-182563">
              <a:lnSpc>
                <a:spcPct val="100000"/>
              </a:lnSpc>
              <a:tabLst>
                <a:tab pos="10623550" algn="r"/>
              </a:tabLst>
              <a:defRPr/>
            </a:lvl5pPr>
            <a:lvl6pPr marL="1462088" indent="-182563">
              <a:lnSpc>
                <a:spcPct val="100000"/>
              </a:lnSpc>
              <a:tabLst>
                <a:tab pos="10623550" algn="r"/>
              </a:tabLst>
              <a:defRPr/>
            </a:lvl6pPr>
            <a:lvl7pPr marL="1644650" indent="-182563">
              <a:lnSpc>
                <a:spcPct val="100000"/>
              </a:lnSpc>
              <a:tabLst>
                <a:tab pos="10623550" algn="r"/>
              </a:tabLst>
              <a:defRPr/>
            </a:lvl7pPr>
            <a:lvl8pPr marL="1828800" indent="-182563">
              <a:lnSpc>
                <a:spcPct val="100000"/>
              </a:lnSpc>
              <a:tabLst>
                <a:tab pos="10623550" algn="r"/>
              </a:tabLst>
              <a:defRPr/>
            </a:lvl8pPr>
            <a:lvl9pPr marL="2011363" indent="-182563">
              <a:lnSpc>
                <a:spcPct val="100000"/>
              </a:lnSpc>
              <a:tabLst>
                <a:tab pos="10623550" algn="r"/>
              </a:tabLst>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5" name="Presentation Footer">
            <a:extLst>
              <a:ext uri="{FF2B5EF4-FFF2-40B4-BE49-F238E27FC236}">
                <a16:creationId xmlns:a16="http://schemas.microsoft.com/office/drawing/2014/main" id="{B0AE826D-197B-B84E-8B9B-E0610700761D}"/>
              </a:ext>
            </a:extLst>
          </p:cNvPr>
          <p:cNvSpPr>
            <a:spLocks noGrp="1"/>
          </p:cNvSpPr>
          <p:nvPr>
            <p:ph type="ftr" sz="quarter" idx="13"/>
          </p:nvPr>
        </p:nvSpPr>
        <p:spPr/>
        <p:txBody>
          <a:bodyPr/>
          <a:lstStyle/>
          <a:p>
            <a:pPr algn="l"/>
            <a:endParaRPr lang="en-US" dirty="0"/>
          </a:p>
        </p:txBody>
      </p:sp>
      <p:sp>
        <p:nvSpPr>
          <p:cNvPr id="4" name="Date">
            <a:extLst>
              <a:ext uri="{FF2B5EF4-FFF2-40B4-BE49-F238E27FC236}">
                <a16:creationId xmlns:a16="http://schemas.microsoft.com/office/drawing/2014/main" id="{2A29A14A-827E-1247-9162-E763C985ACD0}"/>
              </a:ext>
            </a:extLst>
          </p:cNvPr>
          <p:cNvSpPr>
            <a:spLocks noGrp="1"/>
          </p:cNvSpPr>
          <p:nvPr>
            <p:ph type="dt" sz="half" idx="12"/>
          </p:nvPr>
        </p:nvSpPr>
        <p:spPr/>
        <p:txBody>
          <a:bodyPr/>
          <a:lstStyle/>
          <a:p>
            <a:endParaRPr lang="en-US" dirty="0"/>
          </a:p>
        </p:txBody>
      </p:sp>
      <p:sp>
        <p:nvSpPr>
          <p:cNvPr id="6" name="Slide Number">
            <a:extLst>
              <a:ext uri="{FF2B5EF4-FFF2-40B4-BE49-F238E27FC236}">
                <a16:creationId xmlns:a16="http://schemas.microsoft.com/office/drawing/2014/main" id="{7092926E-C7A2-1946-B74B-5EC49D3EAE3C}"/>
              </a:ext>
            </a:extLst>
          </p:cNvPr>
          <p:cNvSpPr>
            <a:spLocks noGrp="1"/>
          </p:cNvSpPr>
          <p:nvPr>
            <p:ph type="sldNum" sz="quarter" idx="11"/>
          </p:nvPr>
        </p:nvSpPr>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21235206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Four Text Boxes for Icons">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20" name="Content Placeholder 2">
            <a:extLst>
              <a:ext uri="{FF2B5EF4-FFF2-40B4-BE49-F238E27FC236}">
                <a16:creationId xmlns:a16="http://schemas.microsoft.com/office/drawing/2014/main" id="{5647D158-444C-4C82-ACB0-9AB0A3521F0D}"/>
              </a:ext>
            </a:extLst>
          </p:cNvPr>
          <p:cNvSpPr>
            <a:spLocks noGrp="1"/>
          </p:cNvSpPr>
          <p:nvPr>
            <p:ph sz="quarter" idx="21" hasCustomPrompt="1"/>
          </p:nvPr>
        </p:nvSpPr>
        <p:spPr>
          <a:xfrm>
            <a:off x="335425" y="3429000"/>
            <a:ext cx="1920240" cy="2743200"/>
          </a:xfrm>
        </p:spPr>
        <p:txBody>
          <a:bodyPr/>
          <a:lstStyle>
            <a:lvl1pPr>
              <a:defRPr sz="12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1" name="Content Placeholder 3">
            <a:extLst>
              <a:ext uri="{FF2B5EF4-FFF2-40B4-BE49-F238E27FC236}">
                <a16:creationId xmlns:a16="http://schemas.microsoft.com/office/drawing/2014/main" id="{09E9185D-B5E2-42D8-B0BB-64A240642503}"/>
              </a:ext>
            </a:extLst>
          </p:cNvPr>
          <p:cNvSpPr>
            <a:spLocks noGrp="1"/>
          </p:cNvSpPr>
          <p:nvPr>
            <p:ph sz="quarter" idx="22" hasCustomPrompt="1"/>
          </p:nvPr>
        </p:nvSpPr>
        <p:spPr>
          <a:xfrm>
            <a:off x="2519729" y="3429000"/>
            <a:ext cx="1920240" cy="2743200"/>
          </a:xfrm>
        </p:spPr>
        <p:txBody>
          <a:bodyPr/>
          <a:lstStyle>
            <a:lvl1pPr>
              <a:defRPr sz="12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2" name="Content Placeholder 4">
            <a:extLst>
              <a:ext uri="{FF2B5EF4-FFF2-40B4-BE49-F238E27FC236}">
                <a16:creationId xmlns:a16="http://schemas.microsoft.com/office/drawing/2014/main" id="{4EDDB54A-2316-4869-8165-5986C6003418}"/>
              </a:ext>
            </a:extLst>
          </p:cNvPr>
          <p:cNvSpPr>
            <a:spLocks noGrp="1"/>
          </p:cNvSpPr>
          <p:nvPr>
            <p:ph sz="quarter" idx="23" hasCustomPrompt="1"/>
          </p:nvPr>
        </p:nvSpPr>
        <p:spPr>
          <a:xfrm>
            <a:off x="4707272" y="3429000"/>
            <a:ext cx="1920240" cy="2743200"/>
          </a:xfrm>
        </p:spPr>
        <p:txBody>
          <a:bodyPr/>
          <a:lstStyle>
            <a:lvl1pPr>
              <a:defRPr sz="12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3" name="Content Placeholder 5">
            <a:extLst>
              <a:ext uri="{FF2B5EF4-FFF2-40B4-BE49-F238E27FC236}">
                <a16:creationId xmlns:a16="http://schemas.microsoft.com/office/drawing/2014/main" id="{C944BFAA-989E-4744-AC4B-DF3B93FF7EF7}"/>
              </a:ext>
            </a:extLst>
          </p:cNvPr>
          <p:cNvSpPr>
            <a:spLocks noGrp="1"/>
          </p:cNvSpPr>
          <p:nvPr>
            <p:ph sz="quarter" idx="24" hasCustomPrompt="1"/>
          </p:nvPr>
        </p:nvSpPr>
        <p:spPr>
          <a:xfrm>
            <a:off x="6894816" y="3429000"/>
            <a:ext cx="1920240" cy="2743200"/>
          </a:xfrm>
        </p:spPr>
        <p:txBody>
          <a:bodyPr/>
          <a:lstStyle>
            <a:lvl1pPr>
              <a:defRPr sz="12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4" name="Presentation Footer">
            <a:extLst>
              <a:ext uri="{FF2B5EF4-FFF2-40B4-BE49-F238E27FC236}">
                <a16:creationId xmlns:a16="http://schemas.microsoft.com/office/drawing/2014/main" id="{B9DDE53E-9EDD-4F33-A597-8A2E4C6CBC9C}"/>
              </a:ext>
            </a:extLst>
          </p:cNvPr>
          <p:cNvSpPr>
            <a:spLocks noGrp="1"/>
          </p:cNvSpPr>
          <p:nvPr>
            <p:ph type="ftr" sz="quarter" idx="13"/>
          </p:nvPr>
        </p:nvSpPr>
        <p:spPr>
          <a:xfrm>
            <a:off x="332184" y="6355080"/>
            <a:ext cx="4105276" cy="137160"/>
          </a:xfrm>
        </p:spPr>
        <p:txBody>
          <a:bodyPr/>
          <a:lstStyle/>
          <a:p>
            <a:pPr algn="l"/>
            <a:endParaRPr lang="en-US" dirty="0"/>
          </a:p>
        </p:txBody>
      </p:sp>
      <p:sp>
        <p:nvSpPr>
          <p:cNvPr id="16" name="Date">
            <a:extLst>
              <a:ext uri="{FF2B5EF4-FFF2-40B4-BE49-F238E27FC236}">
                <a16:creationId xmlns:a16="http://schemas.microsoft.com/office/drawing/2014/main" id="{1C6AF745-C28E-4CFB-995D-464989BC2E66}"/>
              </a:ext>
            </a:extLst>
          </p:cNvPr>
          <p:cNvSpPr>
            <a:spLocks noGrp="1"/>
          </p:cNvSpPr>
          <p:nvPr>
            <p:ph type="dt" sz="half" idx="12"/>
          </p:nvPr>
        </p:nvSpPr>
        <p:spPr>
          <a:xfrm>
            <a:off x="7488222" y="6355080"/>
            <a:ext cx="1323594" cy="137160"/>
          </a:xfrm>
        </p:spPr>
        <p:txBody>
          <a:bodyPr/>
          <a:lstStyle/>
          <a:p>
            <a:endParaRPr lang="en-US" dirty="0"/>
          </a:p>
        </p:txBody>
      </p:sp>
      <p:sp>
        <p:nvSpPr>
          <p:cNvPr id="18" name="Slide Number">
            <a:extLst>
              <a:ext uri="{FF2B5EF4-FFF2-40B4-BE49-F238E27FC236}">
                <a16:creationId xmlns:a16="http://schemas.microsoft.com/office/drawing/2014/main" id="{E93105BA-6858-4899-BF66-66DC46BAE1D7}"/>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5937708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our Text Boxes for Icons - Subtitle">
    <p:spTree>
      <p:nvGrpSpPr>
        <p:cNvPr id="1" name=""/>
        <p:cNvGrpSpPr/>
        <p:nvPr/>
      </p:nvGrpSpPr>
      <p:grpSpPr>
        <a:xfrm>
          <a:off x="0" y="0"/>
          <a:ext cx="0" cy="0"/>
          <a:chOff x="0" y="0"/>
          <a:chExt cx="0" cy="0"/>
        </a:xfrm>
      </p:grpSpPr>
      <p:sp>
        <p:nvSpPr>
          <p:cNvPr id="14"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9" name="Subtitle 2">
            <a:extLst>
              <a:ext uri="{FF2B5EF4-FFF2-40B4-BE49-F238E27FC236}">
                <a16:creationId xmlns:a16="http://schemas.microsoft.com/office/drawing/2014/main" id="{DA3591F7-EFF5-C649-BCF8-906639EFF4C9}"/>
              </a:ext>
            </a:extLst>
          </p:cNvPr>
          <p:cNvSpPr>
            <a:spLocks noGrp="1"/>
          </p:cNvSpPr>
          <p:nvPr>
            <p:ph type="subTitle" idx="23"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22" name="Content Placeholder 2">
            <a:extLst>
              <a:ext uri="{FF2B5EF4-FFF2-40B4-BE49-F238E27FC236}">
                <a16:creationId xmlns:a16="http://schemas.microsoft.com/office/drawing/2014/main" id="{14F44128-4414-43CF-8270-05DD5E559019}"/>
              </a:ext>
            </a:extLst>
          </p:cNvPr>
          <p:cNvSpPr>
            <a:spLocks noGrp="1"/>
          </p:cNvSpPr>
          <p:nvPr>
            <p:ph sz="quarter" idx="21" hasCustomPrompt="1"/>
          </p:nvPr>
        </p:nvSpPr>
        <p:spPr>
          <a:xfrm>
            <a:off x="335425" y="3429000"/>
            <a:ext cx="1920240" cy="2743200"/>
          </a:xfrm>
        </p:spPr>
        <p:txBody>
          <a:bodyPr/>
          <a:lstStyle>
            <a:lvl1pPr>
              <a:defRPr sz="12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3" name="Content Placeholder 3">
            <a:extLst>
              <a:ext uri="{FF2B5EF4-FFF2-40B4-BE49-F238E27FC236}">
                <a16:creationId xmlns:a16="http://schemas.microsoft.com/office/drawing/2014/main" id="{5550B7EC-9A89-4137-AC2C-8E055967FFC7}"/>
              </a:ext>
            </a:extLst>
          </p:cNvPr>
          <p:cNvSpPr>
            <a:spLocks noGrp="1"/>
          </p:cNvSpPr>
          <p:nvPr>
            <p:ph sz="quarter" idx="22" hasCustomPrompt="1"/>
          </p:nvPr>
        </p:nvSpPr>
        <p:spPr>
          <a:xfrm>
            <a:off x="2519729" y="3429000"/>
            <a:ext cx="1920240" cy="2743200"/>
          </a:xfrm>
        </p:spPr>
        <p:txBody>
          <a:bodyPr/>
          <a:lstStyle>
            <a:lvl1pPr>
              <a:defRPr sz="12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4" name="Content Placeholder 4">
            <a:extLst>
              <a:ext uri="{FF2B5EF4-FFF2-40B4-BE49-F238E27FC236}">
                <a16:creationId xmlns:a16="http://schemas.microsoft.com/office/drawing/2014/main" id="{CAE92F97-7ADC-46A9-8EB2-EF00E7B8C3B0}"/>
              </a:ext>
            </a:extLst>
          </p:cNvPr>
          <p:cNvSpPr>
            <a:spLocks noGrp="1"/>
          </p:cNvSpPr>
          <p:nvPr>
            <p:ph sz="quarter" idx="24" hasCustomPrompt="1"/>
          </p:nvPr>
        </p:nvSpPr>
        <p:spPr>
          <a:xfrm>
            <a:off x="4707272" y="3429000"/>
            <a:ext cx="1920240" cy="2743200"/>
          </a:xfrm>
        </p:spPr>
        <p:txBody>
          <a:bodyPr/>
          <a:lstStyle>
            <a:lvl1pPr>
              <a:defRPr sz="12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5" name="Content Placeholder 5">
            <a:extLst>
              <a:ext uri="{FF2B5EF4-FFF2-40B4-BE49-F238E27FC236}">
                <a16:creationId xmlns:a16="http://schemas.microsoft.com/office/drawing/2014/main" id="{F0AE013A-6661-47CF-A7AF-4541D1BE18D6}"/>
              </a:ext>
            </a:extLst>
          </p:cNvPr>
          <p:cNvSpPr>
            <a:spLocks noGrp="1"/>
          </p:cNvSpPr>
          <p:nvPr>
            <p:ph sz="quarter" idx="25" hasCustomPrompt="1"/>
          </p:nvPr>
        </p:nvSpPr>
        <p:spPr>
          <a:xfrm>
            <a:off x="6894816" y="3429000"/>
            <a:ext cx="1920240" cy="2743200"/>
          </a:xfrm>
        </p:spPr>
        <p:txBody>
          <a:bodyPr/>
          <a:lstStyle>
            <a:lvl1pPr>
              <a:defRPr sz="12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8" name="Presentation Footer">
            <a:extLst>
              <a:ext uri="{FF2B5EF4-FFF2-40B4-BE49-F238E27FC236}">
                <a16:creationId xmlns:a16="http://schemas.microsoft.com/office/drawing/2014/main" id="{476632F6-66EA-4654-B66C-2F08C8E1CEB5}"/>
              </a:ext>
            </a:extLst>
          </p:cNvPr>
          <p:cNvSpPr>
            <a:spLocks noGrp="1"/>
          </p:cNvSpPr>
          <p:nvPr>
            <p:ph type="ftr" sz="quarter" idx="13"/>
          </p:nvPr>
        </p:nvSpPr>
        <p:spPr>
          <a:xfrm>
            <a:off x="332184" y="6355080"/>
            <a:ext cx="4105276" cy="137160"/>
          </a:xfrm>
        </p:spPr>
        <p:txBody>
          <a:bodyPr/>
          <a:lstStyle/>
          <a:p>
            <a:pPr algn="l"/>
            <a:endParaRPr lang="en-US" dirty="0"/>
          </a:p>
        </p:txBody>
      </p:sp>
      <p:sp>
        <p:nvSpPr>
          <p:cNvPr id="20" name="Date">
            <a:extLst>
              <a:ext uri="{FF2B5EF4-FFF2-40B4-BE49-F238E27FC236}">
                <a16:creationId xmlns:a16="http://schemas.microsoft.com/office/drawing/2014/main" id="{8B148D9B-4228-4F7F-B491-CFE84F85C04A}"/>
              </a:ext>
            </a:extLst>
          </p:cNvPr>
          <p:cNvSpPr>
            <a:spLocks noGrp="1"/>
          </p:cNvSpPr>
          <p:nvPr>
            <p:ph type="dt" sz="half" idx="12"/>
          </p:nvPr>
        </p:nvSpPr>
        <p:spPr>
          <a:xfrm>
            <a:off x="7488222" y="6355080"/>
            <a:ext cx="1323594" cy="137160"/>
          </a:xfrm>
        </p:spPr>
        <p:txBody>
          <a:bodyPr/>
          <a:lstStyle/>
          <a:p>
            <a:endParaRPr lang="en-US" dirty="0"/>
          </a:p>
        </p:txBody>
      </p:sp>
      <p:sp>
        <p:nvSpPr>
          <p:cNvPr id="21" name="Slide Number">
            <a:extLst>
              <a:ext uri="{FF2B5EF4-FFF2-40B4-BE49-F238E27FC236}">
                <a16:creationId xmlns:a16="http://schemas.microsoft.com/office/drawing/2014/main" id="{309E4F0E-DE98-4D2A-9BFB-DA7217D32733}"/>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7269704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our Team Images">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10" name="Picture Placeholder 2"/>
          <p:cNvSpPr>
            <a:spLocks noGrp="1" noChangeAspect="1"/>
          </p:cNvSpPr>
          <p:nvPr>
            <p:ph type="pic" sz="quarter" idx="13"/>
          </p:nvPr>
        </p:nvSpPr>
        <p:spPr>
          <a:xfrm>
            <a:off x="332183" y="2103120"/>
            <a:ext cx="994410" cy="132588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16" name="Picture Placeholder 3"/>
          <p:cNvSpPr>
            <a:spLocks noGrp="1" noChangeAspect="1"/>
          </p:cNvSpPr>
          <p:nvPr>
            <p:ph type="pic" sz="quarter" idx="15"/>
          </p:nvPr>
        </p:nvSpPr>
        <p:spPr>
          <a:xfrm>
            <a:off x="2519729" y="2103120"/>
            <a:ext cx="994410" cy="132588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18" name="Picture Placeholder 4"/>
          <p:cNvSpPr>
            <a:spLocks noGrp="1" noChangeAspect="1"/>
          </p:cNvSpPr>
          <p:nvPr>
            <p:ph type="pic" sz="quarter" idx="17"/>
          </p:nvPr>
        </p:nvSpPr>
        <p:spPr>
          <a:xfrm>
            <a:off x="4707272" y="2103120"/>
            <a:ext cx="994410" cy="132588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14" name="Picture Placeholder 5"/>
          <p:cNvSpPr>
            <a:spLocks noGrp="1" noChangeAspect="1"/>
          </p:cNvSpPr>
          <p:nvPr>
            <p:ph type="pic" sz="quarter" idx="19"/>
          </p:nvPr>
        </p:nvSpPr>
        <p:spPr>
          <a:xfrm>
            <a:off x="6894816" y="2103120"/>
            <a:ext cx="994410" cy="132588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30" name="Content Placeholder 2">
            <a:extLst>
              <a:ext uri="{FF2B5EF4-FFF2-40B4-BE49-F238E27FC236}">
                <a16:creationId xmlns:a16="http://schemas.microsoft.com/office/drawing/2014/main" id="{A7BDE18C-B6F5-4F07-92F2-88EB0F06DA80}"/>
              </a:ext>
            </a:extLst>
          </p:cNvPr>
          <p:cNvSpPr>
            <a:spLocks noGrp="1"/>
          </p:cNvSpPr>
          <p:nvPr>
            <p:ph sz="quarter" idx="22" hasCustomPrompt="1"/>
          </p:nvPr>
        </p:nvSpPr>
        <p:spPr>
          <a:xfrm>
            <a:off x="335425" y="3657600"/>
            <a:ext cx="1920240" cy="2514600"/>
          </a:xfrm>
        </p:spPr>
        <p:txBody>
          <a:bodyPr/>
          <a:lstStyle>
            <a:lvl1pPr>
              <a:defRPr sz="16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31" name="Content Placeholder 3">
            <a:extLst>
              <a:ext uri="{FF2B5EF4-FFF2-40B4-BE49-F238E27FC236}">
                <a16:creationId xmlns:a16="http://schemas.microsoft.com/office/drawing/2014/main" id="{EAB83E31-ADC6-4472-8BCC-A5123751071B}"/>
              </a:ext>
            </a:extLst>
          </p:cNvPr>
          <p:cNvSpPr>
            <a:spLocks noGrp="1"/>
          </p:cNvSpPr>
          <p:nvPr>
            <p:ph sz="quarter" idx="23" hasCustomPrompt="1"/>
          </p:nvPr>
        </p:nvSpPr>
        <p:spPr>
          <a:xfrm>
            <a:off x="2519729" y="3657600"/>
            <a:ext cx="1920240" cy="2514600"/>
          </a:xfrm>
        </p:spPr>
        <p:txBody>
          <a:bodyPr/>
          <a:lstStyle>
            <a:lvl1pPr>
              <a:defRPr sz="16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32" name="Content Placeholder 4">
            <a:extLst>
              <a:ext uri="{FF2B5EF4-FFF2-40B4-BE49-F238E27FC236}">
                <a16:creationId xmlns:a16="http://schemas.microsoft.com/office/drawing/2014/main" id="{2C9889D5-4B26-4E63-BD3D-E58AF8BFA96E}"/>
              </a:ext>
            </a:extLst>
          </p:cNvPr>
          <p:cNvSpPr>
            <a:spLocks noGrp="1"/>
          </p:cNvSpPr>
          <p:nvPr>
            <p:ph sz="quarter" idx="24" hasCustomPrompt="1"/>
          </p:nvPr>
        </p:nvSpPr>
        <p:spPr>
          <a:xfrm>
            <a:off x="4707272" y="3657600"/>
            <a:ext cx="1920240" cy="2514600"/>
          </a:xfrm>
        </p:spPr>
        <p:txBody>
          <a:bodyPr/>
          <a:lstStyle>
            <a:lvl1pPr>
              <a:defRPr sz="16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33" name="Content Placeholder 5">
            <a:extLst>
              <a:ext uri="{FF2B5EF4-FFF2-40B4-BE49-F238E27FC236}">
                <a16:creationId xmlns:a16="http://schemas.microsoft.com/office/drawing/2014/main" id="{D4154D0B-36B2-465C-8CF8-5F641F04607D}"/>
              </a:ext>
            </a:extLst>
          </p:cNvPr>
          <p:cNvSpPr>
            <a:spLocks noGrp="1"/>
          </p:cNvSpPr>
          <p:nvPr>
            <p:ph sz="quarter" idx="25" hasCustomPrompt="1"/>
          </p:nvPr>
        </p:nvSpPr>
        <p:spPr>
          <a:xfrm>
            <a:off x="6894816" y="3657600"/>
            <a:ext cx="1920240" cy="2514600"/>
          </a:xfrm>
        </p:spPr>
        <p:txBody>
          <a:bodyPr/>
          <a:lstStyle>
            <a:lvl1pPr>
              <a:defRPr sz="16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3" name="Presentation Footer">
            <a:extLst>
              <a:ext uri="{FF2B5EF4-FFF2-40B4-BE49-F238E27FC236}">
                <a16:creationId xmlns:a16="http://schemas.microsoft.com/office/drawing/2014/main" id="{8DCF3834-7D5F-40E8-8AF6-4F88731AE168}"/>
              </a:ext>
            </a:extLst>
          </p:cNvPr>
          <p:cNvSpPr>
            <a:spLocks noGrp="1"/>
          </p:cNvSpPr>
          <p:nvPr>
            <p:ph type="ftr" sz="quarter" idx="21"/>
          </p:nvPr>
        </p:nvSpPr>
        <p:spPr>
          <a:xfrm>
            <a:off x="332184" y="6355080"/>
            <a:ext cx="4105276" cy="137160"/>
          </a:xfrm>
        </p:spPr>
        <p:txBody>
          <a:bodyPr/>
          <a:lstStyle/>
          <a:p>
            <a:pPr algn="l"/>
            <a:endParaRPr lang="en-US" dirty="0"/>
          </a:p>
        </p:txBody>
      </p:sp>
      <p:sp>
        <p:nvSpPr>
          <p:cNvPr id="24" name="Date">
            <a:extLst>
              <a:ext uri="{FF2B5EF4-FFF2-40B4-BE49-F238E27FC236}">
                <a16:creationId xmlns:a16="http://schemas.microsoft.com/office/drawing/2014/main" id="{29A7CEAD-580B-4DE6-A2E0-E3DAE79DE6F0}"/>
              </a:ext>
            </a:extLst>
          </p:cNvPr>
          <p:cNvSpPr>
            <a:spLocks noGrp="1"/>
          </p:cNvSpPr>
          <p:nvPr>
            <p:ph type="dt" sz="half" idx="12"/>
          </p:nvPr>
        </p:nvSpPr>
        <p:spPr>
          <a:xfrm>
            <a:off x="7488222" y="6355080"/>
            <a:ext cx="1323594" cy="137160"/>
          </a:xfrm>
        </p:spPr>
        <p:txBody>
          <a:bodyPr/>
          <a:lstStyle/>
          <a:p>
            <a:endParaRPr lang="en-US" dirty="0"/>
          </a:p>
        </p:txBody>
      </p:sp>
      <p:sp>
        <p:nvSpPr>
          <p:cNvPr id="25" name="Slide Number">
            <a:extLst>
              <a:ext uri="{FF2B5EF4-FFF2-40B4-BE49-F238E27FC236}">
                <a16:creationId xmlns:a16="http://schemas.microsoft.com/office/drawing/2014/main" id="{9F5E421A-2098-44B9-874B-993CE3B5FAB2}"/>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35322008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Team Images - Subtitle">
    <p:spTree>
      <p:nvGrpSpPr>
        <p:cNvPr id="1" name=""/>
        <p:cNvGrpSpPr/>
        <p:nvPr/>
      </p:nvGrpSpPr>
      <p:grpSpPr>
        <a:xfrm>
          <a:off x="0" y="0"/>
          <a:ext cx="0" cy="0"/>
          <a:chOff x="0" y="0"/>
          <a:chExt cx="0" cy="0"/>
        </a:xfrm>
      </p:grpSpPr>
      <p:sp>
        <p:nvSpPr>
          <p:cNvPr id="21"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20" name="Subtitle 2">
            <a:extLst>
              <a:ext uri="{FF2B5EF4-FFF2-40B4-BE49-F238E27FC236}">
                <a16:creationId xmlns:a16="http://schemas.microsoft.com/office/drawing/2014/main" id="{5194D818-D8E8-5342-BDE8-319BC1FCE4A9}"/>
              </a:ext>
            </a:extLst>
          </p:cNvPr>
          <p:cNvSpPr>
            <a:spLocks noGrp="1"/>
          </p:cNvSpPr>
          <p:nvPr>
            <p:ph type="subTitle" idx="26"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28" name="Picture Placeholder 2">
            <a:extLst>
              <a:ext uri="{FF2B5EF4-FFF2-40B4-BE49-F238E27FC236}">
                <a16:creationId xmlns:a16="http://schemas.microsoft.com/office/drawing/2014/main" id="{136A12B2-03B5-4BC2-942B-CDF222899B39}"/>
              </a:ext>
            </a:extLst>
          </p:cNvPr>
          <p:cNvSpPr>
            <a:spLocks noGrp="1" noChangeAspect="1"/>
          </p:cNvSpPr>
          <p:nvPr>
            <p:ph type="pic" sz="quarter" idx="13"/>
          </p:nvPr>
        </p:nvSpPr>
        <p:spPr>
          <a:xfrm>
            <a:off x="332183" y="2103120"/>
            <a:ext cx="994410" cy="132588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29" name="Picture Placeholder 3">
            <a:extLst>
              <a:ext uri="{FF2B5EF4-FFF2-40B4-BE49-F238E27FC236}">
                <a16:creationId xmlns:a16="http://schemas.microsoft.com/office/drawing/2014/main" id="{19698F39-9E08-4628-9EAA-9DFB91AB41F4}"/>
              </a:ext>
            </a:extLst>
          </p:cNvPr>
          <p:cNvSpPr>
            <a:spLocks noGrp="1" noChangeAspect="1"/>
          </p:cNvSpPr>
          <p:nvPr>
            <p:ph type="pic" sz="quarter" idx="15"/>
          </p:nvPr>
        </p:nvSpPr>
        <p:spPr>
          <a:xfrm>
            <a:off x="2519729" y="2103120"/>
            <a:ext cx="994410" cy="132588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30" name="Picture Placeholder 4">
            <a:extLst>
              <a:ext uri="{FF2B5EF4-FFF2-40B4-BE49-F238E27FC236}">
                <a16:creationId xmlns:a16="http://schemas.microsoft.com/office/drawing/2014/main" id="{19DD7D57-3E24-4739-9180-648AACAD80CD}"/>
              </a:ext>
            </a:extLst>
          </p:cNvPr>
          <p:cNvSpPr>
            <a:spLocks noGrp="1" noChangeAspect="1"/>
          </p:cNvSpPr>
          <p:nvPr>
            <p:ph type="pic" sz="quarter" idx="17"/>
          </p:nvPr>
        </p:nvSpPr>
        <p:spPr>
          <a:xfrm>
            <a:off x="4707272" y="2103120"/>
            <a:ext cx="994410" cy="132588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31" name="Picture Placeholder 5">
            <a:extLst>
              <a:ext uri="{FF2B5EF4-FFF2-40B4-BE49-F238E27FC236}">
                <a16:creationId xmlns:a16="http://schemas.microsoft.com/office/drawing/2014/main" id="{C238DBFC-D359-4AE7-953F-513D1249339E}"/>
              </a:ext>
            </a:extLst>
          </p:cNvPr>
          <p:cNvSpPr>
            <a:spLocks noGrp="1" noChangeAspect="1"/>
          </p:cNvSpPr>
          <p:nvPr>
            <p:ph type="pic" sz="quarter" idx="19"/>
          </p:nvPr>
        </p:nvSpPr>
        <p:spPr>
          <a:xfrm>
            <a:off x="6894816" y="2103120"/>
            <a:ext cx="994410" cy="132588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32" name="Content Placeholder 2">
            <a:extLst>
              <a:ext uri="{FF2B5EF4-FFF2-40B4-BE49-F238E27FC236}">
                <a16:creationId xmlns:a16="http://schemas.microsoft.com/office/drawing/2014/main" id="{F75EAC27-A3D9-42D2-B8B6-307439DE0C9C}"/>
              </a:ext>
            </a:extLst>
          </p:cNvPr>
          <p:cNvSpPr>
            <a:spLocks noGrp="1"/>
          </p:cNvSpPr>
          <p:nvPr>
            <p:ph sz="quarter" idx="22" hasCustomPrompt="1"/>
          </p:nvPr>
        </p:nvSpPr>
        <p:spPr>
          <a:xfrm>
            <a:off x="335425" y="3657600"/>
            <a:ext cx="1920240" cy="2514600"/>
          </a:xfrm>
        </p:spPr>
        <p:txBody>
          <a:bodyPr/>
          <a:lstStyle>
            <a:lvl1pPr>
              <a:defRPr sz="16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33" name="Content Placeholder 3">
            <a:extLst>
              <a:ext uri="{FF2B5EF4-FFF2-40B4-BE49-F238E27FC236}">
                <a16:creationId xmlns:a16="http://schemas.microsoft.com/office/drawing/2014/main" id="{8B897F92-3121-4E86-B159-DB3A78790D25}"/>
              </a:ext>
            </a:extLst>
          </p:cNvPr>
          <p:cNvSpPr>
            <a:spLocks noGrp="1"/>
          </p:cNvSpPr>
          <p:nvPr>
            <p:ph sz="quarter" idx="23" hasCustomPrompt="1"/>
          </p:nvPr>
        </p:nvSpPr>
        <p:spPr>
          <a:xfrm>
            <a:off x="2519729" y="3657600"/>
            <a:ext cx="1920240" cy="2514600"/>
          </a:xfrm>
        </p:spPr>
        <p:txBody>
          <a:bodyPr/>
          <a:lstStyle>
            <a:lvl1pPr>
              <a:defRPr sz="16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34" name="Content Placeholder 4">
            <a:extLst>
              <a:ext uri="{FF2B5EF4-FFF2-40B4-BE49-F238E27FC236}">
                <a16:creationId xmlns:a16="http://schemas.microsoft.com/office/drawing/2014/main" id="{91ECA7E9-EB6F-4C5F-9E75-057DD0429E43}"/>
              </a:ext>
            </a:extLst>
          </p:cNvPr>
          <p:cNvSpPr>
            <a:spLocks noGrp="1"/>
          </p:cNvSpPr>
          <p:nvPr>
            <p:ph sz="quarter" idx="24" hasCustomPrompt="1"/>
          </p:nvPr>
        </p:nvSpPr>
        <p:spPr>
          <a:xfrm>
            <a:off x="4707272" y="3657600"/>
            <a:ext cx="1920240" cy="2514600"/>
          </a:xfrm>
        </p:spPr>
        <p:txBody>
          <a:bodyPr/>
          <a:lstStyle>
            <a:lvl1pPr>
              <a:defRPr sz="16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35" name="Content Placeholder 5">
            <a:extLst>
              <a:ext uri="{FF2B5EF4-FFF2-40B4-BE49-F238E27FC236}">
                <a16:creationId xmlns:a16="http://schemas.microsoft.com/office/drawing/2014/main" id="{364D15F8-8EEC-45CD-98E7-4DEE5949D11A}"/>
              </a:ext>
            </a:extLst>
          </p:cNvPr>
          <p:cNvSpPr>
            <a:spLocks noGrp="1"/>
          </p:cNvSpPr>
          <p:nvPr>
            <p:ph sz="quarter" idx="25" hasCustomPrompt="1"/>
          </p:nvPr>
        </p:nvSpPr>
        <p:spPr>
          <a:xfrm>
            <a:off x="6894816" y="3657600"/>
            <a:ext cx="1920240" cy="2514600"/>
          </a:xfrm>
        </p:spPr>
        <p:txBody>
          <a:bodyPr/>
          <a:lstStyle>
            <a:lvl1pPr>
              <a:defRPr sz="16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5" name="Presentation Footer">
            <a:extLst>
              <a:ext uri="{FF2B5EF4-FFF2-40B4-BE49-F238E27FC236}">
                <a16:creationId xmlns:a16="http://schemas.microsoft.com/office/drawing/2014/main" id="{292FBB13-99BA-4730-97DD-6B927BAB2B93}"/>
              </a:ext>
            </a:extLst>
          </p:cNvPr>
          <p:cNvSpPr>
            <a:spLocks noGrp="1"/>
          </p:cNvSpPr>
          <p:nvPr>
            <p:ph type="ftr" sz="quarter" idx="27"/>
          </p:nvPr>
        </p:nvSpPr>
        <p:spPr>
          <a:xfrm>
            <a:off x="332184" y="6355080"/>
            <a:ext cx="4105276" cy="137160"/>
          </a:xfrm>
        </p:spPr>
        <p:txBody>
          <a:bodyPr/>
          <a:lstStyle/>
          <a:p>
            <a:pPr algn="l"/>
            <a:endParaRPr lang="en-US" dirty="0"/>
          </a:p>
        </p:txBody>
      </p:sp>
      <p:sp>
        <p:nvSpPr>
          <p:cNvPr id="26" name="Date">
            <a:extLst>
              <a:ext uri="{FF2B5EF4-FFF2-40B4-BE49-F238E27FC236}">
                <a16:creationId xmlns:a16="http://schemas.microsoft.com/office/drawing/2014/main" id="{2CE8D507-C7DC-4A8C-AC5D-5AA897162AEA}"/>
              </a:ext>
            </a:extLst>
          </p:cNvPr>
          <p:cNvSpPr>
            <a:spLocks noGrp="1"/>
          </p:cNvSpPr>
          <p:nvPr>
            <p:ph type="dt" sz="half" idx="12"/>
          </p:nvPr>
        </p:nvSpPr>
        <p:spPr>
          <a:xfrm>
            <a:off x="7488222" y="6355080"/>
            <a:ext cx="1323594" cy="137160"/>
          </a:xfrm>
        </p:spPr>
        <p:txBody>
          <a:bodyPr/>
          <a:lstStyle/>
          <a:p>
            <a:endParaRPr lang="en-US" dirty="0"/>
          </a:p>
        </p:txBody>
      </p:sp>
      <p:sp>
        <p:nvSpPr>
          <p:cNvPr id="27" name="Slide Number">
            <a:extLst>
              <a:ext uri="{FF2B5EF4-FFF2-40B4-BE49-F238E27FC236}">
                <a16:creationId xmlns:a16="http://schemas.microsoft.com/office/drawing/2014/main" id="{C5452FF6-710C-4162-87A0-D32E3D9ED22F}"/>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51214292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One Column Chart">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3" name="Content Placeholder 2"/>
          <p:cNvSpPr>
            <a:spLocks noGrp="1"/>
          </p:cNvSpPr>
          <p:nvPr>
            <p:ph idx="1" hasCustomPrompt="1"/>
          </p:nvPr>
        </p:nvSpPr>
        <p:spPr>
          <a:xfrm>
            <a:off x="332186" y="2103438"/>
            <a:ext cx="2646759"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9" name="Chart Placeholder 2"/>
          <p:cNvSpPr>
            <a:spLocks noGrp="1"/>
          </p:cNvSpPr>
          <p:nvPr>
            <p:ph type="chart" sz="quarter" idx="13"/>
          </p:nvPr>
        </p:nvSpPr>
        <p:spPr>
          <a:xfrm>
            <a:off x="4200526" y="1428750"/>
            <a:ext cx="4611290" cy="4743450"/>
          </a:xfrm>
        </p:spPr>
        <p:txBody>
          <a:bodyPr anchor="ctr" anchorCtr="0"/>
          <a:lstStyle>
            <a:lvl1pPr algn="ctr">
              <a:defRPr sz="1200" b="0">
                <a:solidFill>
                  <a:schemeClr val="tx1"/>
                </a:solidFill>
              </a:defRPr>
            </a:lvl1pPr>
          </a:lstStyle>
          <a:p>
            <a:r>
              <a:rPr lang="en-US" dirty="0"/>
              <a:t>Click icon to add chart</a:t>
            </a:r>
          </a:p>
        </p:txBody>
      </p:sp>
      <p:sp>
        <p:nvSpPr>
          <p:cNvPr id="12" name="Presentation Footer">
            <a:extLst>
              <a:ext uri="{FF2B5EF4-FFF2-40B4-BE49-F238E27FC236}">
                <a16:creationId xmlns:a16="http://schemas.microsoft.com/office/drawing/2014/main" id="{B3707D2C-7DF3-4EFE-9DD4-E8C7AA8B5452}"/>
              </a:ext>
            </a:extLst>
          </p:cNvPr>
          <p:cNvSpPr>
            <a:spLocks noGrp="1"/>
          </p:cNvSpPr>
          <p:nvPr>
            <p:ph type="ftr" sz="quarter" idx="14"/>
          </p:nvPr>
        </p:nvSpPr>
        <p:spPr>
          <a:xfrm>
            <a:off x="332184" y="6355080"/>
            <a:ext cx="4105276" cy="137160"/>
          </a:xfrm>
        </p:spPr>
        <p:txBody>
          <a:bodyPr/>
          <a:lstStyle/>
          <a:p>
            <a:pPr algn="l"/>
            <a:endParaRPr lang="en-US" dirty="0"/>
          </a:p>
        </p:txBody>
      </p:sp>
      <p:sp>
        <p:nvSpPr>
          <p:cNvPr id="13" name="Date">
            <a:extLst>
              <a:ext uri="{FF2B5EF4-FFF2-40B4-BE49-F238E27FC236}">
                <a16:creationId xmlns:a16="http://schemas.microsoft.com/office/drawing/2014/main" id="{83D88E3C-7EF7-4B3C-9713-6E89C69AC6B9}"/>
              </a:ext>
            </a:extLst>
          </p:cNvPr>
          <p:cNvSpPr>
            <a:spLocks noGrp="1"/>
          </p:cNvSpPr>
          <p:nvPr>
            <p:ph type="dt" sz="half" idx="12"/>
          </p:nvPr>
        </p:nvSpPr>
        <p:spPr>
          <a:xfrm>
            <a:off x="7488222" y="6355080"/>
            <a:ext cx="1323594" cy="137160"/>
          </a:xfrm>
        </p:spPr>
        <p:txBody>
          <a:bodyPr/>
          <a:lstStyle/>
          <a:p>
            <a:endParaRPr lang="en-US" dirty="0"/>
          </a:p>
        </p:txBody>
      </p:sp>
      <p:sp>
        <p:nvSpPr>
          <p:cNvPr id="14" name="Slide Number">
            <a:extLst>
              <a:ext uri="{FF2B5EF4-FFF2-40B4-BE49-F238E27FC236}">
                <a16:creationId xmlns:a16="http://schemas.microsoft.com/office/drawing/2014/main" id="{10842AC8-8412-4D65-BC9D-953648FAE48A}"/>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03481754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One Column Chart - Subtitle">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7" name="Subtitle 2">
            <a:extLst>
              <a:ext uri="{FF2B5EF4-FFF2-40B4-BE49-F238E27FC236}">
                <a16:creationId xmlns:a16="http://schemas.microsoft.com/office/drawing/2014/main" id="{E168D6DA-542B-6F48-A3F4-9AAC02852C7A}"/>
              </a:ext>
            </a:extLst>
          </p:cNvPr>
          <p:cNvSpPr>
            <a:spLocks noGrp="1"/>
          </p:cNvSpPr>
          <p:nvPr>
            <p:ph type="subTitle" idx="16"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3" name="Content Placeholder 2"/>
          <p:cNvSpPr>
            <a:spLocks noGrp="1"/>
          </p:cNvSpPr>
          <p:nvPr>
            <p:ph idx="1" hasCustomPrompt="1"/>
          </p:nvPr>
        </p:nvSpPr>
        <p:spPr>
          <a:xfrm>
            <a:off x="332186" y="2103438"/>
            <a:ext cx="2646759"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9" name="Chart Placeholder 2"/>
          <p:cNvSpPr>
            <a:spLocks noGrp="1"/>
          </p:cNvSpPr>
          <p:nvPr>
            <p:ph type="chart" sz="quarter" idx="13"/>
          </p:nvPr>
        </p:nvSpPr>
        <p:spPr>
          <a:xfrm>
            <a:off x="4200526" y="1428750"/>
            <a:ext cx="4611290" cy="4743450"/>
          </a:xfrm>
        </p:spPr>
        <p:txBody>
          <a:bodyPr anchor="ctr" anchorCtr="0"/>
          <a:lstStyle>
            <a:lvl1pPr algn="ctr">
              <a:defRPr sz="1200" b="0">
                <a:solidFill>
                  <a:schemeClr val="tx1"/>
                </a:solidFill>
              </a:defRPr>
            </a:lvl1pPr>
          </a:lstStyle>
          <a:p>
            <a:r>
              <a:rPr lang="en-US" dirty="0"/>
              <a:t>Click icon to add chart</a:t>
            </a:r>
          </a:p>
        </p:txBody>
      </p:sp>
      <p:sp>
        <p:nvSpPr>
          <p:cNvPr id="14" name="Presentation Footer">
            <a:extLst>
              <a:ext uri="{FF2B5EF4-FFF2-40B4-BE49-F238E27FC236}">
                <a16:creationId xmlns:a16="http://schemas.microsoft.com/office/drawing/2014/main" id="{8D9C67B1-50E6-4DEF-9BFF-7719E52635D4}"/>
              </a:ext>
            </a:extLst>
          </p:cNvPr>
          <p:cNvSpPr>
            <a:spLocks noGrp="1"/>
          </p:cNvSpPr>
          <p:nvPr>
            <p:ph type="ftr" sz="quarter" idx="17"/>
          </p:nvPr>
        </p:nvSpPr>
        <p:spPr>
          <a:xfrm>
            <a:off x="332184" y="6355080"/>
            <a:ext cx="4105276" cy="137160"/>
          </a:xfrm>
        </p:spPr>
        <p:txBody>
          <a:bodyPr/>
          <a:lstStyle/>
          <a:p>
            <a:pPr algn="l"/>
            <a:endParaRPr lang="en-US" dirty="0"/>
          </a:p>
        </p:txBody>
      </p:sp>
      <p:sp>
        <p:nvSpPr>
          <p:cNvPr id="15" name="Date">
            <a:extLst>
              <a:ext uri="{FF2B5EF4-FFF2-40B4-BE49-F238E27FC236}">
                <a16:creationId xmlns:a16="http://schemas.microsoft.com/office/drawing/2014/main" id="{FCC2D15B-C84F-4D88-A2DE-44282445E10F}"/>
              </a:ext>
            </a:extLst>
          </p:cNvPr>
          <p:cNvSpPr>
            <a:spLocks noGrp="1"/>
          </p:cNvSpPr>
          <p:nvPr>
            <p:ph type="dt" sz="half" idx="12"/>
          </p:nvPr>
        </p:nvSpPr>
        <p:spPr>
          <a:xfrm>
            <a:off x="7488222" y="6355080"/>
            <a:ext cx="1323594" cy="137160"/>
          </a:xfrm>
        </p:spPr>
        <p:txBody>
          <a:bodyPr/>
          <a:lstStyle/>
          <a:p>
            <a:endParaRPr lang="en-US" dirty="0"/>
          </a:p>
        </p:txBody>
      </p:sp>
      <p:sp>
        <p:nvSpPr>
          <p:cNvPr id="16" name="Slide Number">
            <a:extLst>
              <a:ext uri="{FF2B5EF4-FFF2-40B4-BE49-F238E27FC236}">
                <a16:creationId xmlns:a16="http://schemas.microsoft.com/office/drawing/2014/main" id="{34B491E1-3607-4463-BA21-5BF30F965781}"/>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9113749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One Column Chart Dark">
    <p:bg>
      <p:bgPr>
        <a:solidFill>
          <a:srgbClr val="464646"/>
        </a:solidFill>
        <a:effectLst/>
      </p:bgPr>
    </p:bg>
    <p:spTree>
      <p:nvGrpSpPr>
        <p:cNvPr id="1" name=""/>
        <p:cNvGrpSpPr/>
        <p:nvPr/>
      </p:nvGrpSpPr>
      <p:grpSpPr>
        <a:xfrm>
          <a:off x="0" y="0"/>
          <a:ext cx="0" cy="0"/>
          <a:chOff x="0" y="0"/>
          <a:chExt cx="0" cy="0"/>
        </a:xfrm>
      </p:grpSpPr>
      <p:sp>
        <p:nvSpPr>
          <p:cNvPr id="5" name="Title 1"/>
          <p:cNvSpPr>
            <a:spLocks noGrp="1"/>
          </p:cNvSpPr>
          <p:nvPr>
            <p:ph type="title" hasCustomPrompt="1"/>
          </p:nvPr>
        </p:nvSpPr>
        <p:spPr/>
        <p:txBody>
          <a:bodyPr/>
          <a:lstStyle>
            <a:lvl1pPr>
              <a:defRPr>
                <a:solidFill>
                  <a:schemeClr val="tx1"/>
                </a:solidFill>
              </a:defRPr>
            </a:lvl1pPr>
          </a:lstStyle>
          <a:p>
            <a:r>
              <a:rPr lang="en-US" dirty="0"/>
              <a:t>[Slide title]</a:t>
            </a:r>
          </a:p>
        </p:txBody>
      </p:sp>
      <p:sp>
        <p:nvSpPr>
          <p:cNvPr id="3" name="Content Placeholder 2"/>
          <p:cNvSpPr>
            <a:spLocks noGrp="1"/>
          </p:cNvSpPr>
          <p:nvPr>
            <p:ph idx="1" hasCustomPrompt="1"/>
          </p:nvPr>
        </p:nvSpPr>
        <p:spPr>
          <a:xfrm>
            <a:off x="332186" y="2103438"/>
            <a:ext cx="2646759" cy="4068762"/>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9" name="Chart Placeholder 2"/>
          <p:cNvSpPr>
            <a:spLocks noGrp="1"/>
          </p:cNvSpPr>
          <p:nvPr>
            <p:ph type="chart" sz="quarter" idx="13"/>
          </p:nvPr>
        </p:nvSpPr>
        <p:spPr>
          <a:xfrm>
            <a:off x="4200526" y="1428750"/>
            <a:ext cx="4611290" cy="4743450"/>
          </a:xfrm>
        </p:spPr>
        <p:txBody>
          <a:bodyPr anchor="ctr" anchorCtr="0"/>
          <a:lstStyle>
            <a:lvl1pPr algn="ctr">
              <a:defRPr sz="1200" b="0">
                <a:solidFill>
                  <a:schemeClr val="tx1"/>
                </a:solidFill>
              </a:defRPr>
            </a:lvl1pPr>
          </a:lstStyle>
          <a:p>
            <a:r>
              <a:rPr lang="en-US" dirty="0"/>
              <a:t>Click icon to add chart</a:t>
            </a:r>
          </a:p>
        </p:txBody>
      </p:sp>
      <p:sp>
        <p:nvSpPr>
          <p:cNvPr id="8" name="Presentation Footer">
            <a:extLst>
              <a:ext uri="{FF2B5EF4-FFF2-40B4-BE49-F238E27FC236}">
                <a16:creationId xmlns:a16="http://schemas.microsoft.com/office/drawing/2014/main" id="{A2808A79-2905-41A1-B99C-1D393D6CBBBF}"/>
              </a:ext>
            </a:extLst>
          </p:cNvPr>
          <p:cNvSpPr>
            <a:spLocks noGrp="1"/>
          </p:cNvSpPr>
          <p:nvPr>
            <p:ph type="ftr" sz="quarter" idx="14"/>
          </p:nvPr>
        </p:nvSpPr>
        <p:spPr>
          <a:xfrm>
            <a:off x="332184" y="6355080"/>
            <a:ext cx="4105276" cy="137160"/>
          </a:xfrm>
        </p:spPr>
        <p:txBody>
          <a:bodyPr/>
          <a:lstStyle/>
          <a:p>
            <a:pPr algn="l"/>
            <a:endParaRPr lang="en-US" dirty="0"/>
          </a:p>
        </p:txBody>
      </p:sp>
      <p:sp>
        <p:nvSpPr>
          <p:cNvPr id="11" name="Date">
            <a:extLst>
              <a:ext uri="{FF2B5EF4-FFF2-40B4-BE49-F238E27FC236}">
                <a16:creationId xmlns:a16="http://schemas.microsoft.com/office/drawing/2014/main" id="{6423CBA3-567A-4416-8DCF-ACBDBFE4FA84}"/>
              </a:ext>
            </a:extLst>
          </p:cNvPr>
          <p:cNvSpPr>
            <a:spLocks noGrp="1"/>
          </p:cNvSpPr>
          <p:nvPr>
            <p:ph type="dt" sz="half" idx="12"/>
          </p:nvPr>
        </p:nvSpPr>
        <p:spPr>
          <a:xfrm>
            <a:off x="7488222" y="6355080"/>
            <a:ext cx="1323594" cy="137160"/>
          </a:xfrm>
        </p:spPr>
        <p:txBody>
          <a:bodyPr/>
          <a:lstStyle/>
          <a:p>
            <a:endParaRPr lang="en-US" dirty="0"/>
          </a:p>
        </p:txBody>
      </p:sp>
      <p:sp>
        <p:nvSpPr>
          <p:cNvPr id="12" name="Slide Number">
            <a:extLst>
              <a:ext uri="{FF2B5EF4-FFF2-40B4-BE49-F238E27FC236}">
                <a16:creationId xmlns:a16="http://schemas.microsoft.com/office/drawing/2014/main" id="{9B4165E1-39E1-4A48-8ED6-9C3A96357709}"/>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3581681609"/>
      </p:ext>
    </p:extLst>
  </p:cSld>
  <p:clrMapOvr>
    <a:overrideClrMapping bg1="dk1" tx1="lt1" bg2="dk2" tx2="lt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[Slide title]</a:t>
            </a:r>
          </a:p>
        </p:txBody>
      </p:sp>
      <p:sp>
        <p:nvSpPr>
          <p:cNvPr id="9" name="Presentation Footer">
            <a:extLst>
              <a:ext uri="{FF2B5EF4-FFF2-40B4-BE49-F238E27FC236}">
                <a16:creationId xmlns:a16="http://schemas.microsoft.com/office/drawing/2014/main" id="{F2288642-D6A8-4716-B5EF-36D68817E020}"/>
              </a:ext>
            </a:extLst>
          </p:cNvPr>
          <p:cNvSpPr>
            <a:spLocks noGrp="1"/>
          </p:cNvSpPr>
          <p:nvPr>
            <p:ph type="ftr" sz="quarter" idx="13"/>
          </p:nvPr>
        </p:nvSpPr>
        <p:spPr>
          <a:xfrm>
            <a:off x="332184" y="6355080"/>
            <a:ext cx="4105276" cy="137160"/>
          </a:xfrm>
        </p:spPr>
        <p:txBody>
          <a:bodyPr/>
          <a:lstStyle/>
          <a:p>
            <a:pPr algn="l"/>
            <a:endParaRPr lang="en-US" dirty="0"/>
          </a:p>
        </p:txBody>
      </p:sp>
      <p:sp>
        <p:nvSpPr>
          <p:cNvPr id="10" name="Date">
            <a:extLst>
              <a:ext uri="{FF2B5EF4-FFF2-40B4-BE49-F238E27FC236}">
                <a16:creationId xmlns:a16="http://schemas.microsoft.com/office/drawing/2014/main" id="{76E9A6AC-3A56-4D69-B8B6-5E24CE0B75A8}"/>
              </a:ext>
            </a:extLst>
          </p:cNvPr>
          <p:cNvSpPr>
            <a:spLocks noGrp="1"/>
          </p:cNvSpPr>
          <p:nvPr>
            <p:ph type="dt" sz="half" idx="12"/>
          </p:nvPr>
        </p:nvSpPr>
        <p:spPr>
          <a:xfrm>
            <a:off x="7488222" y="6355080"/>
            <a:ext cx="1323594" cy="137160"/>
          </a:xfrm>
        </p:spPr>
        <p:txBody>
          <a:bodyPr/>
          <a:lstStyle/>
          <a:p>
            <a:endParaRPr lang="en-US" dirty="0"/>
          </a:p>
        </p:txBody>
      </p:sp>
      <p:sp>
        <p:nvSpPr>
          <p:cNvPr id="11" name="Slide Number">
            <a:extLst>
              <a:ext uri="{FF2B5EF4-FFF2-40B4-BE49-F238E27FC236}">
                <a16:creationId xmlns:a16="http://schemas.microsoft.com/office/drawing/2014/main" id="{AAC6746E-625A-44F1-923D-85D1DDF84168}"/>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531588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Presentation Footer">
            <a:extLst>
              <a:ext uri="{FF2B5EF4-FFF2-40B4-BE49-F238E27FC236}">
                <a16:creationId xmlns:a16="http://schemas.microsoft.com/office/drawing/2014/main" id="{99A7B0C4-BC7D-457C-B648-F1FE808CD662}"/>
              </a:ext>
            </a:extLst>
          </p:cNvPr>
          <p:cNvSpPr>
            <a:spLocks noGrp="1"/>
          </p:cNvSpPr>
          <p:nvPr>
            <p:ph type="ftr" sz="quarter" idx="13"/>
          </p:nvPr>
        </p:nvSpPr>
        <p:spPr>
          <a:xfrm>
            <a:off x="332184" y="6355080"/>
            <a:ext cx="4105276" cy="137160"/>
          </a:xfrm>
        </p:spPr>
        <p:txBody>
          <a:bodyPr/>
          <a:lstStyle/>
          <a:p>
            <a:pPr algn="l"/>
            <a:endParaRPr lang="en-US" dirty="0"/>
          </a:p>
        </p:txBody>
      </p:sp>
      <p:sp>
        <p:nvSpPr>
          <p:cNvPr id="9" name="Date">
            <a:extLst>
              <a:ext uri="{FF2B5EF4-FFF2-40B4-BE49-F238E27FC236}">
                <a16:creationId xmlns:a16="http://schemas.microsoft.com/office/drawing/2014/main" id="{CD72F5B7-8C3E-4398-BD4E-B469E5219816}"/>
              </a:ext>
            </a:extLst>
          </p:cNvPr>
          <p:cNvSpPr>
            <a:spLocks noGrp="1"/>
          </p:cNvSpPr>
          <p:nvPr>
            <p:ph type="dt" sz="half" idx="12"/>
          </p:nvPr>
        </p:nvSpPr>
        <p:spPr>
          <a:xfrm>
            <a:off x="7488222" y="6355080"/>
            <a:ext cx="1323594" cy="137160"/>
          </a:xfrm>
        </p:spPr>
        <p:txBody>
          <a:bodyPr/>
          <a:lstStyle/>
          <a:p>
            <a:endParaRPr lang="en-US" dirty="0"/>
          </a:p>
        </p:txBody>
      </p:sp>
      <p:sp>
        <p:nvSpPr>
          <p:cNvPr id="10" name="Slide Number">
            <a:extLst>
              <a:ext uri="{FF2B5EF4-FFF2-40B4-BE49-F238E27FC236}">
                <a16:creationId xmlns:a16="http://schemas.microsoft.com/office/drawing/2014/main" id="{74363D4C-937A-4BA3-973F-C587E7E9FF03}"/>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307957971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No Foo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394420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Full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3" name="Content Placeholder 2"/>
          <p:cNvSpPr>
            <a:spLocks noGrp="1"/>
          </p:cNvSpPr>
          <p:nvPr>
            <p:ph idx="1" hasCustomPrompt="1"/>
          </p:nvPr>
        </p:nvSpPr>
        <p:spPr>
          <a:xfrm>
            <a:off x="332185" y="2103120"/>
            <a:ext cx="8479631" cy="407384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0" name="Presentation Footer">
            <a:extLst>
              <a:ext uri="{FF2B5EF4-FFF2-40B4-BE49-F238E27FC236}">
                <a16:creationId xmlns:a16="http://schemas.microsoft.com/office/drawing/2014/main" id="{9853FC5B-A1A5-4F7F-A104-DF817D185242}"/>
              </a:ext>
            </a:extLst>
          </p:cNvPr>
          <p:cNvSpPr>
            <a:spLocks noGrp="1"/>
          </p:cNvSpPr>
          <p:nvPr>
            <p:ph type="ftr" sz="quarter" idx="13"/>
          </p:nvPr>
        </p:nvSpPr>
        <p:spPr>
          <a:xfrm>
            <a:off x="332184" y="6355080"/>
            <a:ext cx="4105276" cy="137160"/>
          </a:xfrm>
        </p:spPr>
        <p:txBody>
          <a:bodyPr/>
          <a:lstStyle/>
          <a:p>
            <a:pPr algn="l"/>
            <a:endParaRPr lang="en-US" dirty="0"/>
          </a:p>
        </p:txBody>
      </p:sp>
      <p:sp>
        <p:nvSpPr>
          <p:cNvPr id="11" name="Date">
            <a:extLst>
              <a:ext uri="{FF2B5EF4-FFF2-40B4-BE49-F238E27FC236}">
                <a16:creationId xmlns:a16="http://schemas.microsoft.com/office/drawing/2014/main" id="{83AEF06C-AE3F-4BB4-AD32-87AFCA4C3422}"/>
              </a:ext>
            </a:extLst>
          </p:cNvPr>
          <p:cNvSpPr>
            <a:spLocks noGrp="1"/>
          </p:cNvSpPr>
          <p:nvPr>
            <p:ph type="dt" sz="half" idx="12"/>
          </p:nvPr>
        </p:nvSpPr>
        <p:spPr>
          <a:xfrm>
            <a:off x="7488222" y="6355080"/>
            <a:ext cx="1323594" cy="137160"/>
          </a:xfrm>
        </p:spPr>
        <p:txBody>
          <a:bodyPr/>
          <a:lstStyle/>
          <a:p>
            <a:endParaRPr lang="en-US" dirty="0"/>
          </a:p>
        </p:txBody>
      </p:sp>
      <p:sp>
        <p:nvSpPr>
          <p:cNvPr id="12" name="Slide Number">
            <a:extLst>
              <a:ext uri="{FF2B5EF4-FFF2-40B4-BE49-F238E27FC236}">
                <a16:creationId xmlns:a16="http://schemas.microsoft.com/office/drawing/2014/main" id="{424280CD-7F82-4378-B4EB-A953855D63E1}"/>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325817208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Infographic and Chart">
    <p:spTree>
      <p:nvGrpSpPr>
        <p:cNvPr id="1" name=""/>
        <p:cNvGrpSpPr/>
        <p:nvPr/>
      </p:nvGrpSpPr>
      <p:grpSpPr>
        <a:xfrm>
          <a:off x="0" y="0"/>
          <a:ext cx="0" cy="0"/>
          <a:chOff x="0" y="0"/>
          <a:chExt cx="0" cy="0"/>
        </a:xfrm>
      </p:grpSpPr>
      <p:sp>
        <p:nvSpPr>
          <p:cNvPr id="5" name="Title 1"/>
          <p:cNvSpPr>
            <a:spLocks noGrp="1"/>
          </p:cNvSpPr>
          <p:nvPr>
            <p:ph type="title" hasCustomPrompt="1"/>
          </p:nvPr>
        </p:nvSpPr>
        <p:spPr/>
        <p:txBody>
          <a:bodyPr/>
          <a:lstStyle>
            <a:lvl1pPr>
              <a:defRPr/>
            </a:lvl1pPr>
          </a:lstStyle>
          <a:p>
            <a:r>
              <a:rPr lang="en-US" dirty="0"/>
              <a:t>[Slide title]</a:t>
            </a:r>
          </a:p>
        </p:txBody>
      </p:sp>
      <p:sp>
        <p:nvSpPr>
          <p:cNvPr id="8" name="Rectangle 7"/>
          <p:cNvSpPr/>
          <p:nvPr/>
        </p:nvSpPr>
        <p:spPr bwMode="hidden">
          <a:xfrm>
            <a:off x="0" y="2103438"/>
            <a:ext cx="2978944" cy="4068762"/>
          </a:xfrm>
          <a:prstGeom prst="rect">
            <a:avLst/>
          </a:prstGeom>
          <a:solidFill>
            <a:srgbClr val="D04A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0" name="Text Placeholder 9"/>
          <p:cNvSpPr>
            <a:spLocks noGrp="1"/>
          </p:cNvSpPr>
          <p:nvPr>
            <p:ph type="body" sz="quarter" idx="14" hasCustomPrompt="1"/>
          </p:nvPr>
        </p:nvSpPr>
        <p:spPr>
          <a:xfrm>
            <a:off x="270278" y="2377440"/>
            <a:ext cx="2708910" cy="1737360"/>
          </a:xfrm>
        </p:spPr>
        <p:txBody>
          <a:bodyPr tIns="0" bIns="0" anchor="t" anchorCtr="0"/>
          <a:lstStyle>
            <a:lvl1pPr>
              <a:lnSpc>
                <a:spcPct val="80000"/>
              </a:lnSpc>
              <a:spcBef>
                <a:spcPts val="0"/>
              </a:spcBef>
              <a:spcAft>
                <a:spcPts val="0"/>
              </a:spcAft>
              <a:defRPr sz="13600" b="1" spc="-100" baseline="0">
                <a:solidFill>
                  <a:schemeClr val="bg1"/>
                </a:solidFill>
              </a:defRPr>
            </a:lvl1pPr>
          </a:lstStyle>
          <a:p>
            <a:pPr lvl="0"/>
            <a:r>
              <a:rPr lang="en-US" dirty="0"/>
              <a:t>00%</a:t>
            </a:r>
          </a:p>
        </p:txBody>
      </p:sp>
      <p:sp>
        <p:nvSpPr>
          <p:cNvPr id="3" name="Content Placeholder 2"/>
          <p:cNvSpPr>
            <a:spLocks noGrp="1"/>
          </p:cNvSpPr>
          <p:nvPr>
            <p:ph idx="1" hasCustomPrompt="1"/>
          </p:nvPr>
        </p:nvSpPr>
        <p:spPr>
          <a:xfrm>
            <a:off x="332185" y="3931920"/>
            <a:ext cx="2496740" cy="2061784"/>
          </a:xfrm>
        </p:spPr>
        <p:txBody>
          <a:bodyPr/>
          <a:lstStyle>
            <a:lvl1pPr>
              <a:lnSpc>
                <a:spcPct val="100000"/>
              </a:lnSpc>
              <a:spcBef>
                <a:spcPts val="0"/>
              </a:spcBef>
              <a:spcAft>
                <a:spcPts val="0"/>
              </a:spcAft>
              <a:defRPr sz="1600" b="0">
                <a:solidFill>
                  <a:schemeClr val="bg1"/>
                </a:solidFill>
              </a:defRPr>
            </a:lvl1pPr>
            <a:lvl2pPr marL="182880" indent="-182880">
              <a:lnSpc>
                <a:spcPct val="100000"/>
              </a:lnSpc>
              <a:spcBef>
                <a:spcPts val="0"/>
              </a:spcBef>
              <a:spcAft>
                <a:spcPts val="0"/>
              </a:spcAft>
              <a:buFont typeface="Arial" panose="020B0604020202020204" pitchFamily="34" charset="0"/>
              <a:buChar char="•"/>
              <a:defRPr b="0">
                <a:solidFill>
                  <a:schemeClr val="bg1"/>
                </a:solidFill>
              </a:defRPr>
            </a:lvl2pPr>
            <a:lvl3pPr marL="365760" indent="-182880">
              <a:lnSpc>
                <a:spcPct val="100000"/>
              </a:lnSpc>
              <a:spcBef>
                <a:spcPts val="0"/>
              </a:spcBef>
              <a:spcAft>
                <a:spcPts val="0"/>
              </a:spcAft>
              <a:buFont typeface="Arial" panose="020B0604020202020204" pitchFamily="34" charset="0"/>
              <a:buChar char="–"/>
              <a:defRPr b="0">
                <a:solidFill>
                  <a:schemeClr val="bg1"/>
                </a:solidFill>
              </a:defRPr>
            </a:lvl3pPr>
            <a:lvl4pPr marL="548640" indent="-182880">
              <a:lnSpc>
                <a:spcPct val="100000"/>
              </a:lnSpc>
              <a:spcBef>
                <a:spcPts val="0"/>
              </a:spcBef>
              <a:spcAft>
                <a:spcPts val="0"/>
              </a:spcAft>
              <a:buFont typeface="Arial" panose="020B0604020202020204" pitchFamily="34" charset="0"/>
              <a:buChar char="•"/>
              <a:defRPr b="0">
                <a:solidFill>
                  <a:schemeClr val="bg1"/>
                </a:solidFill>
              </a:defRPr>
            </a:lvl4pPr>
            <a:lvl5pPr marL="731520" indent="-182880">
              <a:lnSpc>
                <a:spcPct val="100000"/>
              </a:lnSpc>
              <a:spcBef>
                <a:spcPts val="0"/>
              </a:spcBef>
              <a:spcAft>
                <a:spcPts val="0"/>
              </a:spcAft>
              <a:buFont typeface="Arial" panose="020B0604020202020204" pitchFamily="34" charset="0"/>
              <a:buChar char="–"/>
              <a:defRPr b="0">
                <a:solidFill>
                  <a:schemeClr val="bg1"/>
                </a:solidFill>
              </a:defRPr>
            </a:lvl5pPr>
            <a:lvl6pPr marL="914400" indent="-182880">
              <a:spcBef>
                <a:spcPts val="0"/>
              </a:spcBef>
              <a:buFont typeface="Arial" panose="020B0604020202020204" pitchFamily="34" charset="0"/>
              <a:buChar char="•"/>
              <a:defRPr>
                <a:solidFill>
                  <a:schemeClr val="bg1"/>
                </a:solidFill>
              </a:defRPr>
            </a:lvl6pPr>
            <a:lvl7pPr marL="1097280" indent="-182880">
              <a:spcBef>
                <a:spcPts val="0"/>
              </a:spcBef>
              <a:buFont typeface="Arial" panose="020B0604020202020204" pitchFamily="34" charset="0"/>
              <a:buChar char="–"/>
              <a:defRPr>
                <a:solidFill>
                  <a:schemeClr val="bg1"/>
                </a:solidFill>
              </a:defRPr>
            </a:lvl7pPr>
            <a:lvl8pPr marL="1280160" indent="-182880">
              <a:spcBef>
                <a:spcPts val="0"/>
              </a:spcBef>
              <a:buFont typeface="Arial" panose="020B0604020202020204" pitchFamily="34" charset="0"/>
              <a:buChar char="•"/>
              <a:defRPr>
                <a:solidFill>
                  <a:schemeClr val="bg1"/>
                </a:solidFill>
              </a:defRPr>
            </a:lvl8pPr>
            <a:lvl9pPr marL="1463040" indent="-182880">
              <a:spcBef>
                <a:spcPts val="0"/>
              </a:spcBef>
              <a:buFont typeface="Arial" panose="020B0604020202020204" pitchFamily="34" charset="0"/>
              <a:buChar char="–"/>
              <a:defRPr>
                <a:solidFill>
                  <a:schemeClr val="bg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hart Placeholder 8"/>
          <p:cNvSpPr>
            <a:spLocks noGrp="1"/>
          </p:cNvSpPr>
          <p:nvPr>
            <p:ph type="chart" sz="quarter" idx="13"/>
          </p:nvPr>
        </p:nvSpPr>
        <p:spPr>
          <a:xfrm>
            <a:off x="3245644" y="2095501"/>
            <a:ext cx="5566172" cy="4076699"/>
          </a:xfrm>
        </p:spPr>
        <p:txBody>
          <a:bodyPr anchor="ctr" anchorCtr="0"/>
          <a:lstStyle>
            <a:lvl1pPr algn="ctr">
              <a:defRPr sz="1200" b="0">
                <a:solidFill>
                  <a:schemeClr val="tx1"/>
                </a:solidFill>
              </a:defRPr>
            </a:lvl1pPr>
          </a:lstStyle>
          <a:p>
            <a:r>
              <a:rPr lang="en-US" dirty="0"/>
              <a:t>Click icon to add chart</a:t>
            </a:r>
          </a:p>
        </p:txBody>
      </p:sp>
      <p:sp>
        <p:nvSpPr>
          <p:cNvPr id="14" name="Presentation Footer">
            <a:extLst>
              <a:ext uri="{FF2B5EF4-FFF2-40B4-BE49-F238E27FC236}">
                <a16:creationId xmlns:a16="http://schemas.microsoft.com/office/drawing/2014/main" id="{22E99923-0EF3-4147-8318-0DCE770AA4F3}"/>
              </a:ext>
            </a:extLst>
          </p:cNvPr>
          <p:cNvSpPr>
            <a:spLocks noGrp="1"/>
          </p:cNvSpPr>
          <p:nvPr>
            <p:ph type="ftr" sz="quarter" idx="15"/>
          </p:nvPr>
        </p:nvSpPr>
        <p:spPr>
          <a:xfrm>
            <a:off x="332184" y="6355080"/>
            <a:ext cx="4105276" cy="137160"/>
          </a:xfrm>
        </p:spPr>
        <p:txBody>
          <a:bodyPr/>
          <a:lstStyle/>
          <a:p>
            <a:pPr algn="l"/>
            <a:endParaRPr lang="en-US" dirty="0"/>
          </a:p>
        </p:txBody>
      </p:sp>
      <p:sp>
        <p:nvSpPr>
          <p:cNvPr id="15" name="Date">
            <a:extLst>
              <a:ext uri="{FF2B5EF4-FFF2-40B4-BE49-F238E27FC236}">
                <a16:creationId xmlns:a16="http://schemas.microsoft.com/office/drawing/2014/main" id="{E63AAD15-CC4C-4F4E-A7D4-8BDF4A9C4656}"/>
              </a:ext>
            </a:extLst>
          </p:cNvPr>
          <p:cNvSpPr>
            <a:spLocks noGrp="1"/>
          </p:cNvSpPr>
          <p:nvPr>
            <p:ph type="dt" sz="half" idx="12"/>
          </p:nvPr>
        </p:nvSpPr>
        <p:spPr>
          <a:xfrm>
            <a:off x="7488222" y="6355080"/>
            <a:ext cx="1323594" cy="137160"/>
          </a:xfrm>
        </p:spPr>
        <p:txBody>
          <a:bodyPr/>
          <a:lstStyle/>
          <a:p>
            <a:endParaRPr lang="en-US" dirty="0"/>
          </a:p>
        </p:txBody>
      </p:sp>
      <p:sp>
        <p:nvSpPr>
          <p:cNvPr id="16" name="Slide Number">
            <a:extLst>
              <a:ext uri="{FF2B5EF4-FFF2-40B4-BE49-F238E27FC236}">
                <a16:creationId xmlns:a16="http://schemas.microsoft.com/office/drawing/2014/main" id="{F704AF40-9537-48E1-AA82-98F733AB70B4}"/>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4444185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hree Content Infographic">
    <p:spTree>
      <p:nvGrpSpPr>
        <p:cNvPr id="1" name=""/>
        <p:cNvGrpSpPr/>
        <p:nvPr/>
      </p:nvGrpSpPr>
      <p:grpSpPr>
        <a:xfrm>
          <a:off x="0" y="0"/>
          <a:ext cx="0" cy="0"/>
          <a:chOff x="0" y="0"/>
          <a:chExt cx="0" cy="0"/>
        </a:xfrm>
      </p:grpSpPr>
      <p:sp>
        <p:nvSpPr>
          <p:cNvPr id="6" name="Title 1"/>
          <p:cNvSpPr>
            <a:spLocks noGrp="1"/>
          </p:cNvSpPr>
          <p:nvPr>
            <p:ph type="title" hasCustomPrompt="1"/>
          </p:nvPr>
        </p:nvSpPr>
        <p:spPr/>
        <p:txBody>
          <a:bodyPr/>
          <a:lstStyle>
            <a:lvl1pPr>
              <a:defRPr/>
            </a:lvl1pPr>
          </a:lstStyle>
          <a:p>
            <a:r>
              <a:rPr lang="en-US" dirty="0"/>
              <a:t>[Slide title]</a:t>
            </a:r>
          </a:p>
        </p:txBody>
      </p:sp>
      <p:sp>
        <p:nvSpPr>
          <p:cNvPr id="10" name="Text Placeholder 2"/>
          <p:cNvSpPr>
            <a:spLocks noGrp="1"/>
          </p:cNvSpPr>
          <p:nvPr>
            <p:ph type="body" sz="quarter" idx="14" hasCustomPrompt="1"/>
          </p:nvPr>
        </p:nvSpPr>
        <p:spPr>
          <a:xfrm>
            <a:off x="332185" y="2095500"/>
            <a:ext cx="2646759" cy="1333500"/>
          </a:xfrm>
        </p:spPr>
        <p:txBody>
          <a:bodyPr anchor="ctr" anchorCtr="0"/>
          <a:lstStyle>
            <a:lvl1pPr>
              <a:lnSpc>
                <a:spcPct val="100000"/>
              </a:lnSpc>
              <a:defRPr sz="8500" b="0" spc="-100" baseline="0">
                <a:solidFill>
                  <a:schemeClr val="accent3"/>
                </a:solidFill>
              </a:defRPr>
            </a:lvl1pPr>
          </a:lstStyle>
          <a:p>
            <a:pPr lvl="0"/>
            <a:r>
              <a:rPr lang="en-US" dirty="0"/>
              <a:t>00%</a:t>
            </a:r>
          </a:p>
        </p:txBody>
      </p:sp>
      <p:sp>
        <p:nvSpPr>
          <p:cNvPr id="13" name="Text Placeholder 3"/>
          <p:cNvSpPr>
            <a:spLocks noGrp="1"/>
          </p:cNvSpPr>
          <p:nvPr>
            <p:ph type="body" sz="quarter" idx="15" hasCustomPrompt="1"/>
          </p:nvPr>
        </p:nvSpPr>
        <p:spPr>
          <a:xfrm>
            <a:off x="3245644" y="2095500"/>
            <a:ext cx="2650331" cy="1333500"/>
          </a:xfrm>
        </p:spPr>
        <p:txBody>
          <a:bodyPr anchor="ctr" anchorCtr="0"/>
          <a:lstStyle>
            <a:lvl1pPr>
              <a:lnSpc>
                <a:spcPct val="100000"/>
              </a:lnSpc>
              <a:defRPr sz="8500" b="0" spc="-100" baseline="0">
                <a:solidFill>
                  <a:schemeClr val="tx2"/>
                </a:solidFill>
              </a:defRPr>
            </a:lvl1pPr>
          </a:lstStyle>
          <a:p>
            <a:pPr lvl="0"/>
            <a:r>
              <a:rPr lang="en-US" dirty="0"/>
              <a:t>00%</a:t>
            </a:r>
          </a:p>
        </p:txBody>
      </p:sp>
      <p:sp>
        <p:nvSpPr>
          <p:cNvPr id="14" name="Text Placeholder 4"/>
          <p:cNvSpPr>
            <a:spLocks noGrp="1"/>
          </p:cNvSpPr>
          <p:nvPr>
            <p:ph type="body" sz="quarter" idx="16" hasCustomPrompt="1"/>
          </p:nvPr>
        </p:nvSpPr>
        <p:spPr>
          <a:xfrm>
            <a:off x="6166928" y="2095500"/>
            <a:ext cx="2646759" cy="1333500"/>
          </a:xfrm>
        </p:spPr>
        <p:txBody>
          <a:bodyPr anchor="ctr" anchorCtr="0"/>
          <a:lstStyle>
            <a:lvl1pPr>
              <a:lnSpc>
                <a:spcPct val="100000"/>
              </a:lnSpc>
              <a:defRPr sz="8500" b="0" spc="-100" baseline="0">
                <a:solidFill>
                  <a:schemeClr val="accent1"/>
                </a:solidFill>
              </a:defRPr>
            </a:lvl1pPr>
          </a:lstStyle>
          <a:p>
            <a:pPr lvl="0"/>
            <a:r>
              <a:rPr lang="en-US" dirty="0"/>
              <a:t>00%</a:t>
            </a:r>
          </a:p>
        </p:txBody>
      </p:sp>
      <p:sp>
        <p:nvSpPr>
          <p:cNvPr id="3" name="Content Placeholder 2"/>
          <p:cNvSpPr>
            <a:spLocks noGrp="1"/>
          </p:cNvSpPr>
          <p:nvPr>
            <p:ph sz="half" idx="1" hasCustomPrompt="1"/>
          </p:nvPr>
        </p:nvSpPr>
        <p:spPr>
          <a:xfrm>
            <a:off x="332185" y="3599543"/>
            <a:ext cx="2646759" cy="2578057"/>
          </a:xfrm>
        </p:spPr>
        <p:txBody>
          <a:bodyPr/>
          <a:lstStyle>
            <a:lvl1pPr>
              <a:spcBef>
                <a:spcPts val="0"/>
              </a:spcBef>
              <a:spcAft>
                <a:spcPts val="600"/>
              </a:spcAft>
              <a:defRPr>
                <a:solidFill>
                  <a:schemeClr val="accent3"/>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3">
            <a:extLst>
              <a:ext uri="{FF2B5EF4-FFF2-40B4-BE49-F238E27FC236}">
                <a16:creationId xmlns:a16="http://schemas.microsoft.com/office/drawing/2014/main" id="{904FBFED-85D0-8C43-84C6-BADD19241EDC}"/>
              </a:ext>
            </a:extLst>
          </p:cNvPr>
          <p:cNvSpPr>
            <a:spLocks noGrp="1"/>
          </p:cNvSpPr>
          <p:nvPr>
            <p:ph sz="half" idx="19" hasCustomPrompt="1"/>
          </p:nvPr>
        </p:nvSpPr>
        <p:spPr>
          <a:xfrm>
            <a:off x="3245644" y="3599543"/>
            <a:ext cx="2650331" cy="2578057"/>
          </a:xfrm>
        </p:spPr>
        <p:txBody>
          <a:bodyPr/>
          <a:lstStyle>
            <a:lvl1pPr>
              <a:spcBef>
                <a:spcPts val="0"/>
              </a:spcBef>
              <a:spcAft>
                <a:spcPts val="600"/>
              </a:spcAft>
              <a:defRPr>
                <a:solidFill>
                  <a:schemeClr val="tx2"/>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4">
            <a:extLst>
              <a:ext uri="{FF2B5EF4-FFF2-40B4-BE49-F238E27FC236}">
                <a16:creationId xmlns:a16="http://schemas.microsoft.com/office/drawing/2014/main" id="{C7D43B0B-6C29-D449-BC95-219F98DA27E0}"/>
              </a:ext>
            </a:extLst>
          </p:cNvPr>
          <p:cNvSpPr>
            <a:spLocks noGrp="1"/>
          </p:cNvSpPr>
          <p:nvPr>
            <p:ph sz="half" idx="20" hasCustomPrompt="1"/>
          </p:nvPr>
        </p:nvSpPr>
        <p:spPr>
          <a:xfrm>
            <a:off x="6166928" y="3599543"/>
            <a:ext cx="2646759" cy="2578057"/>
          </a:xfrm>
        </p:spPr>
        <p:txBody>
          <a:bodyPr/>
          <a:lstStyle>
            <a:lvl1pPr>
              <a:spcBef>
                <a:spcPts val="0"/>
              </a:spcBef>
              <a:spcAft>
                <a:spcPts val="600"/>
              </a:spcAft>
              <a:defRPr>
                <a:solidFill>
                  <a:schemeClr val="accent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Presentation Footer">
            <a:extLst>
              <a:ext uri="{FF2B5EF4-FFF2-40B4-BE49-F238E27FC236}">
                <a16:creationId xmlns:a16="http://schemas.microsoft.com/office/drawing/2014/main" id="{488ECE07-0F56-4D42-88E7-9EE4A6875AEC}"/>
              </a:ext>
            </a:extLst>
          </p:cNvPr>
          <p:cNvSpPr>
            <a:spLocks noGrp="1"/>
          </p:cNvSpPr>
          <p:nvPr>
            <p:ph type="ftr" sz="quarter" idx="13"/>
          </p:nvPr>
        </p:nvSpPr>
        <p:spPr>
          <a:xfrm>
            <a:off x="332184" y="6355080"/>
            <a:ext cx="4105276" cy="137160"/>
          </a:xfrm>
        </p:spPr>
        <p:txBody>
          <a:bodyPr/>
          <a:lstStyle/>
          <a:p>
            <a:pPr algn="l"/>
            <a:endParaRPr lang="en-US" dirty="0"/>
          </a:p>
        </p:txBody>
      </p:sp>
      <p:sp>
        <p:nvSpPr>
          <p:cNvPr id="20" name="Date">
            <a:extLst>
              <a:ext uri="{FF2B5EF4-FFF2-40B4-BE49-F238E27FC236}">
                <a16:creationId xmlns:a16="http://schemas.microsoft.com/office/drawing/2014/main" id="{92A20B44-BAC5-421A-834E-C0336D10C99A}"/>
              </a:ext>
            </a:extLst>
          </p:cNvPr>
          <p:cNvSpPr>
            <a:spLocks noGrp="1"/>
          </p:cNvSpPr>
          <p:nvPr>
            <p:ph type="dt" sz="half" idx="12"/>
          </p:nvPr>
        </p:nvSpPr>
        <p:spPr>
          <a:xfrm>
            <a:off x="7488222" y="6355080"/>
            <a:ext cx="1323594" cy="137160"/>
          </a:xfrm>
        </p:spPr>
        <p:txBody>
          <a:bodyPr/>
          <a:lstStyle/>
          <a:p>
            <a:endParaRPr lang="en-US" dirty="0"/>
          </a:p>
        </p:txBody>
      </p:sp>
      <p:sp>
        <p:nvSpPr>
          <p:cNvPr id="21" name="Slide Number">
            <a:extLst>
              <a:ext uri="{FF2B5EF4-FFF2-40B4-BE49-F238E27FC236}">
                <a16:creationId xmlns:a16="http://schemas.microsoft.com/office/drawing/2014/main" id="{33099B9F-B5BB-4BD7-90DF-E6FE03CA959F}"/>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62663518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and Chart Dark">
    <p:bg>
      <p:bgPr>
        <a:solidFill>
          <a:srgbClr val="464646"/>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p:txBody>
          <a:bodyPr/>
          <a:lstStyle>
            <a:lvl1pPr>
              <a:defRPr>
                <a:solidFill>
                  <a:schemeClr val="tx1"/>
                </a:solidFill>
              </a:defRPr>
            </a:lvl1pPr>
          </a:lstStyle>
          <a:p>
            <a:r>
              <a:rPr lang="en-US" dirty="0"/>
              <a:t>[Slide title]</a:t>
            </a:r>
          </a:p>
        </p:txBody>
      </p:sp>
      <p:sp>
        <p:nvSpPr>
          <p:cNvPr id="8" name="Chart Placeholder 2"/>
          <p:cNvSpPr>
            <a:spLocks noGrp="1"/>
          </p:cNvSpPr>
          <p:nvPr>
            <p:ph type="chart" sz="quarter" idx="13"/>
          </p:nvPr>
        </p:nvSpPr>
        <p:spPr>
          <a:xfrm>
            <a:off x="332185" y="2103438"/>
            <a:ext cx="8479631" cy="4068762"/>
          </a:xfrm>
        </p:spPr>
        <p:txBody>
          <a:bodyPr anchor="ctr" anchorCtr="0"/>
          <a:lstStyle>
            <a:lvl1pPr algn="ctr">
              <a:defRPr sz="1200" b="0">
                <a:solidFill>
                  <a:schemeClr val="tx1"/>
                </a:solidFill>
              </a:defRPr>
            </a:lvl1pPr>
          </a:lstStyle>
          <a:p>
            <a:r>
              <a:rPr lang="en-US" dirty="0"/>
              <a:t>Click icon to add chart</a:t>
            </a:r>
          </a:p>
        </p:txBody>
      </p:sp>
      <p:sp>
        <p:nvSpPr>
          <p:cNvPr id="12" name="Presentation Footer">
            <a:extLst>
              <a:ext uri="{FF2B5EF4-FFF2-40B4-BE49-F238E27FC236}">
                <a16:creationId xmlns:a16="http://schemas.microsoft.com/office/drawing/2014/main" id="{C65B6F41-E802-4CF5-8B9F-07044F8CB1EF}"/>
              </a:ext>
            </a:extLst>
          </p:cNvPr>
          <p:cNvSpPr>
            <a:spLocks noGrp="1"/>
          </p:cNvSpPr>
          <p:nvPr>
            <p:ph type="ftr" sz="quarter" idx="14"/>
          </p:nvPr>
        </p:nvSpPr>
        <p:spPr>
          <a:xfrm>
            <a:off x="332184" y="6355080"/>
            <a:ext cx="4105276" cy="137160"/>
          </a:xfrm>
        </p:spPr>
        <p:txBody>
          <a:bodyPr/>
          <a:lstStyle/>
          <a:p>
            <a:pPr algn="l"/>
            <a:endParaRPr lang="en-US" dirty="0"/>
          </a:p>
        </p:txBody>
      </p:sp>
      <p:sp>
        <p:nvSpPr>
          <p:cNvPr id="13" name="Date">
            <a:extLst>
              <a:ext uri="{FF2B5EF4-FFF2-40B4-BE49-F238E27FC236}">
                <a16:creationId xmlns:a16="http://schemas.microsoft.com/office/drawing/2014/main" id="{3213A3B9-A059-4CBD-8F51-BA0FDCD9A0FA}"/>
              </a:ext>
            </a:extLst>
          </p:cNvPr>
          <p:cNvSpPr>
            <a:spLocks noGrp="1"/>
          </p:cNvSpPr>
          <p:nvPr>
            <p:ph type="dt" sz="half" idx="12"/>
          </p:nvPr>
        </p:nvSpPr>
        <p:spPr>
          <a:xfrm>
            <a:off x="7488222" y="6355080"/>
            <a:ext cx="1323594" cy="137160"/>
          </a:xfrm>
        </p:spPr>
        <p:txBody>
          <a:bodyPr/>
          <a:lstStyle/>
          <a:p>
            <a:endParaRPr lang="en-US" dirty="0"/>
          </a:p>
        </p:txBody>
      </p:sp>
      <p:sp>
        <p:nvSpPr>
          <p:cNvPr id="14" name="Slide Number">
            <a:extLst>
              <a:ext uri="{FF2B5EF4-FFF2-40B4-BE49-F238E27FC236}">
                <a16:creationId xmlns:a16="http://schemas.microsoft.com/office/drawing/2014/main" id="{BD55E6CB-0F32-42F1-A94F-C799A281C5A9}"/>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735232353"/>
      </p:ext>
    </p:extLst>
  </p:cSld>
  <p:clrMapOvr>
    <a:overrideClrMapping bg1="dk1" tx1="lt1" bg2="dk2" tx2="lt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Thank You Light">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32186" y="428625"/>
            <a:ext cx="4105274" cy="2428874"/>
          </a:xfrm>
        </p:spPr>
        <p:txBody>
          <a:bodyPr anchor="b" anchorCtr="0"/>
          <a:lstStyle>
            <a:lvl1pPr algn="l">
              <a:lnSpc>
                <a:spcPct val="85000"/>
              </a:lnSpc>
              <a:defRPr sz="5800">
                <a:solidFill>
                  <a:schemeClr val="tx1"/>
                </a:solidFill>
              </a:defRPr>
            </a:lvl1pPr>
          </a:lstStyle>
          <a:p>
            <a:r>
              <a:rPr lang="en-US" dirty="0"/>
              <a:t>Thank you</a:t>
            </a:r>
          </a:p>
        </p:txBody>
      </p:sp>
      <p:sp>
        <p:nvSpPr>
          <p:cNvPr id="8" name="TextBox 7">
            <a:extLst>
              <a:ext uri="{FF2B5EF4-FFF2-40B4-BE49-F238E27FC236}">
                <a16:creationId xmlns:a16="http://schemas.microsoft.com/office/drawing/2014/main" id="{3745B5A1-1961-2549-9AC7-6FB51905A5F2}"/>
              </a:ext>
            </a:extLst>
          </p:cNvPr>
          <p:cNvSpPr txBox="1"/>
          <p:nvPr userDrawn="1"/>
        </p:nvSpPr>
        <p:spPr>
          <a:xfrm>
            <a:off x="332185" y="4400549"/>
            <a:ext cx="4105274" cy="340493"/>
          </a:xfrm>
          <a:prstGeom prst="rect">
            <a:avLst/>
          </a:prstGeom>
          <a:noFill/>
        </p:spPr>
        <p:txBody>
          <a:bodyPr wrap="square" lIns="0" tIns="0" rIns="0" bIns="0" rtlCol="0">
            <a:noAutofit/>
          </a:bodyPr>
          <a:lstStyle/>
          <a:p>
            <a:pPr marL="0" indent="0">
              <a:lnSpc>
                <a:spcPct val="100000"/>
              </a:lnSpc>
              <a:spcBef>
                <a:spcPts val="0"/>
              </a:spcBef>
              <a:buSzPct val="100000"/>
              <a:buFont typeface="Arial"/>
              <a:buNone/>
            </a:pPr>
            <a:r>
              <a:rPr lang="en-US" sz="1200" dirty="0">
                <a:solidFill>
                  <a:schemeClr val="tx1"/>
                </a:solidFill>
              </a:rPr>
              <a:t>pwc.com</a:t>
            </a:r>
          </a:p>
        </p:txBody>
      </p:sp>
      <p:sp>
        <p:nvSpPr>
          <p:cNvPr id="14" name="Rectangle 13"/>
          <p:cNvSpPr/>
          <p:nvPr/>
        </p:nvSpPr>
        <p:spPr bwMode="hidden">
          <a:xfrm>
            <a:off x="0" y="4940854"/>
            <a:ext cx="9144000" cy="1917146"/>
          </a:xfrm>
          <a:prstGeom prst="rect">
            <a:avLst/>
          </a:prstGeom>
          <a:solidFill>
            <a:srgbClr val="D04A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6" name="Text Placeholder 5"/>
          <p:cNvSpPr>
            <a:spLocks noGrp="1"/>
          </p:cNvSpPr>
          <p:nvPr>
            <p:ph type="body" sz="quarter" idx="10" hasCustomPrompt="1"/>
          </p:nvPr>
        </p:nvSpPr>
        <p:spPr>
          <a:xfrm>
            <a:off x="332184" y="5259600"/>
            <a:ext cx="8479632" cy="1451610"/>
          </a:xfrm>
        </p:spPr>
        <p:txBody>
          <a:bodyPr/>
          <a:lstStyle>
            <a:lvl1pPr marL="0">
              <a:lnSpc>
                <a:spcPct val="100000"/>
              </a:lnSpc>
              <a:spcBef>
                <a:spcPts val="0"/>
              </a:spcBef>
              <a:spcAft>
                <a:spcPts val="0"/>
              </a:spcAft>
              <a:buFontTx/>
              <a:buNone/>
              <a:defRPr sz="1200" b="0">
                <a:solidFill>
                  <a:schemeClr val="bg1"/>
                </a:solidFill>
              </a:defRPr>
            </a:lvl1pPr>
            <a:lvl2pPr marL="0">
              <a:lnSpc>
                <a:spcPct val="100000"/>
              </a:lnSpc>
              <a:spcBef>
                <a:spcPts val="0"/>
              </a:spcBef>
              <a:spcAft>
                <a:spcPts val="0"/>
              </a:spcAft>
              <a:buFontTx/>
              <a:buNone/>
              <a:defRPr sz="1200" b="0">
                <a:solidFill>
                  <a:schemeClr val="bg1"/>
                </a:solidFill>
              </a:defRPr>
            </a:lvl2pPr>
            <a:lvl3pPr marL="0" indent="0">
              <a:lnSpc>
                <a:spcPct val="100000"/>
              </a:lnSpc>
              <a:spcBef>
                <a:spcPts val="0"/>
              </a:spcBef>
              <a:spcAft>
                <a:spcPts val="0"/>
              </a:spcAft>
              <a:buFontTx/>
              <a:buNone/>
              <a:defRPr sz="1200" b="0">
                <a:solidFill>
                  <a:schemeClr val="bg1"/>
                </a:solidFill>
              </a:defRPr>
            </a:lvl3pPr>
            <a:lvl4pPr marL="0" indent="0">
              <a:lnSpc>
                <a:spcPct val="100000"/>
              </a:lnSpc>
              <a:spcBef>
                <a:spcPts val="0"/>
              </a:spcBef>
              <a:spcAft>
                <a:spcPts val="0"/>
              </a:spcAft>
              <a:buFontTx/>
              <a:buNone/>
              <a:defRPr sz="1200" b="0">
                <a:solidFill>
                  <a:schemeClr val="bg1"/>
                </a:solidFill>
              </a:defRPr>
            </a:lvl4pPr>
            <a:lvl5pPr marL="0" indent="0">
              <a:lnSpc>
                <a:spcPct val="100000"/>
              </a:lnSpc>
              <a:spcBef>
                <a:spcPts val="0"/>
              </a:spcBef>
              <a:spcAft>
                <a:spcPts val="0"/>
              </a:spcAft>
              <a:buFontTx/>
              <a:buNone/>
              <a:defRPr sz="1200" b="0">
                <a:solidFill>
                  <a:schemeClr val="bg1"/>
                </a:solidFill>
              </a:defRPr>
            </a:lvl5pPr>
            <a:lvl6pPr marL="0" indent="0">
              <a:lnSpc>
                <a:spcPct val="100000"/>
              </a:lnSpc>
              <a:spcBef>
                <a:spcPts val="0"/>
              </a:spcBef>
              <a:spcAft>
                <a:spcPts val="0"/>
              </a:spcAft>
              <a:buFontTx/>
              <a:buNone/>
              <a:defRPr sz="1200">
                <a:solidFill>
                  <a:schemeClr val="bg1"/>
                </a:solidFill>
              </a:defRPr>
            </a:lvl6pPr>
            <a:lvl7pPr marL="0" indent="0">
              <a:lnSpc>
                <a:spcPct val="100000"/>
              </a:lnSpc>
              <a:spcBef>
                <a:spcPts val="0"/>
              </a:spcBef>
              <a:spcAft>
                <a:spcPts val="0"/>
              </a:spcAft>
              <a:buFontTx/>
              <a:buNone/>
              <a:defRPr sz="1200">
                <a:solidFill>
                  <a:schemeClr val="bg1"/>
                </a:solidFill>
              </a:defRPr>
            </a:lvl7pPr>
            <a:lvl8pPr marL="0" indent="0">
              <a:lnSpc>
                <a:spcPct val="100000"/>
              </a:lnSpc>
              <a:spcBef>
                <a:spcPts val="0"/>
              </a:spcBef>
              <a:spcAft>
                <a:spcPts val="0"/>
              </a:spcAft>
              <a:buFontTx/>
              <a:buNone/>
              <a:defRPr sz="1200">
                <a:solidFill>
                  <a:schemeClr val="bg1"/>
                </a:solidFill>
              </a:defRPr>
            </a:lvl8pPr>
            <a:lvl9pPr marL="0" indent="0">
              <a:lnSpc>
                <a:spcPct val="100000"/>
              </a:lnSpc>
              <a:spcBef>
                <a:spcPts val="0"/>
              </a:spcBef>
              <a:spcAft>
                <a:spcPts val="0"/>
              </a:spcAft>
              <a:buFontTx/>
              <a:buNone/>
              <a:defRPr sz="1200">
                <a:solidFill>
                  <a:schemeClr val="bg1"/>
                </a:solidFill>
              </a:defRPr>
            </a:lvl9pPr>
          </a:lstStyle>
          <a:p>
            <a:pPr lvl="0"/>
            <a:r>
              <a:rPr lang="en-US" dirty="0"/>
              <a:t>[Legal]</a:t>
            </a:r>
          </a:p>
        </p:txBody>
      </p:sp>
      <p:sp>
        <p:nvSpPr>
          <p:cNvPr id="9" name="AutoShape 3"/>
          <p:cNvSpPr>
            <a:spLocks noChangeAspect="1" noChangeArrowheads="1" noTextEdit="1"/>
          </p:cNvSpPr>
          <p:nvPr userDrawn="1"/>
        </p:nvSpPr>
        <p:spPr bwMode="auto">
          <a:xfrm>
            <a:off x="4000500" y="0"/>
            <a:ext cx="51435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dirty="0"/>
          </a:p>
        </p:txBody>
      </p:sp>
    </p:spTree>
    <p:extLst>
      <p:ext uri="{BB962C8B-B14F-4D97-AF65-F5344CB8AC3E}">
        <p14:creationId xmlns:p14="http://schemas.microsoft.com/office/powerpoint/2010/main" val="327065129"/>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Section Header Orange">
    <p:bg>
      <p:bgPr>
        <a:solidFill>
          <a:srgbClr val="D04A0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3560" y="2103439"/>
            <a:ext cx="3702494" cy="2564265"/>
          </a:xfrm>
        </p:spPr>
        <p:txBody>
          <a:bodyPr anchor="t" anchorCtr="0">
            <a:noAutofit/>
          </a:bodyPr>
          <a:lstStyle>
            <a:lvl1pPr>
              <a:lnSpc>
                <a:spcPct val="85000"/>
              </a:lnSpc>
              <a:defRPr sz="4000" b="0">
                <a:solidFill>
                  <a:schemeClr val="bg1"/>
                </a:solidFill>
                <a:latin typeface="+mn-lt"/>
              </a:defRPr>
            </a:lvl1pPr>
          </a:lstStyle>
          <a:p>
            <a:r>
              <a:rPr lang="en-US" dirty="0"/>
              <a:t>[Section header title]</a:t>
            </a:r>
          </a:p>
        </p:txBody>
      </p:sp>
      <p:sp>
        <p:nvSpPr>
          <p:cNvPr id="4" name="Subtitle 2">
            <a:extLst>
              <a:ext uri="{FF2B5EF4-FFF2-40B4-BE49-F238E27FC236}">
                <a16:creationId xmlns:a16="http://schemas.microsoft.com/office/drawing/2014/main" id="{A1971A9E-1347-2E4A-8F01-32BA5D5488B1}"/>
              </a:ext>
            </a:extLst>
          </p:cNvPr>
          <p:cNvSpPr>
            <a:spLocks noGrp="1"/>
          </p:cNvSpPr>
          <p:nvPr>
            <p:ph type="subTitle" idx="1" hasCustomPrompt="1"/>
          </p:nvPr>
        </p:nvSpPr>
        <p:spPr>
          <a:xfrm>
            <a:off x="332185" y="0"/>
            <a:ext cx="3258740" cy="6858000"/>
          </a:xfrm>
          <a:noFill/>
        </p:spPr>
        <p:txBody>
          <a:bodyPr anchor="ctr" anchorCtr="0"/>
          <a:lstStyle>
            <a:lvl1pPr marL="0" indent="0" algn="l">
              <a:lnSpc>
                <a:spcPct val="95000"/>
              </a:lnSpc>
              <a:spcBef>
                <a:spcPts val="0"/>
              </a:spcBef>
              <a:spcAft>
                <a:spcPts val="0"/>
              </a:spcAft>
              <a:buNone/>
              <a:defRPr sz="65000" b="0">
                <a:solidFill>
                  <a:schemeClr val="bg1"/>
                </a:solidFill>
              </a:defRPr>
            </a:lvl1pPr>
            <a:lvl2pPr marL="0" indent="0" algn="l">
              <a:lnSpc>
                <a:spcPct val="95000"/>
              </a:lnSpc>
              <a:spcBef>
                <a:spcPts val="0"/>
              </a:spcBef>
              <a:spcAft>
                <a:spcPts val="0"/>
              </a:spcAft>
              <a:buNone/>
              <a:defRPr sz="65000">
                <a:solidFill>
                  <a:schemeClr val="bg1"/>
                </a:solidFill>
              </a:defRPr>
            </a:lvl2pPr>
            <a:lvl3pPr marL="0" indent="0" algn="l">
              <a:lnSpc>
                <a:spcPct val="95000"/>
              </a:lnSpc>
              <a:spcBef>
                <a:spcPts val="0"/>
              </a:spcBef>
              <a:spcAft>
                <a:spcPts val="0"/>
              </a:spcAft>
              <a:buNone/>
              <a:defRPr sz="65000">
                <a:solidFill>
                  <a:schemeClr val="bg1"/>
                </a:solidFill>
              </a:defRPr>
            </a:lvl3pPr>
            <a:lvl4pPr marL="0" indent="0" algn="l">
              <a:lnSpc>
                <a:spcPct val="95000"/>
              </a:lnSpc>
              <a:spcBef>
                <a:spcPts val="0"/>
              </a:spcBef>
              <a:spcAft>
                <a:spcPts val="0"/>
              </a:spcAft>
              <a:buNone/>
              <a:defRPr sz="65000">
                <a:solidFill>
                  <a:schemeClr val="bg1"/>
                </a:solidFill>
              </a:defRPr>
            </a:lvl4pPr>
            <a:lvl5pPr marL="0" indent="0" algn="l">
              <a:lnSpc>
                <a:spcPct val="95000"/>
              </a:lnSpc>
              <a:spcBef>
                <a:spcPts val="0"/>
              </a:spcBef>
              <a:spcAft>
                <a:spcPts val="0"/>
              </a:spcAft>
              <a:buNone/>
              <a:defRPr sz="65000">
                <a:solidFill>
                  <a:schemeClr val="bg1"/>
                </a:solidFill>
              </a:defRPr>
            </a:lvl5pPr>
            <a:lvl6pPr marL="0" indent="0" algn="l">
              <a:lnSpc>
                <a:spcPct val="95000"/>
              </a:lnSpc>
              <a:spcBef>
                <a:spcPts val="0"/>
              </a:spcBef>
              <a:spcAft>
                <a:spcPts val="0"/>
              </a:spcAft>
              <a:buNone/>
              <a:defRPr sz="65000">
                <a:solidFill>
                  <a:schemeClr val="bg1"/>
                </a:solidFill>
              </a:defRPr>
            </a:lvl6pPr>
            <a:lvl7pPr marL="0" indent="0" algn="l">
              <a:lnSpc>
                <a:spcPct val="95000"/>
              </a:lnSpc>
              <a:spcBef>
                <a:spcPts val="0"/>
              </a:spcBef>
              <a:spcAft>
                <a:spcPts val="0"/>
              </a:spcAft>
              <a:buNone/>
              <a:defRPr sz="65000">
                <a:solidFill>
                  <a:schemeClr val="bg1"/>
                </a:solidFill>
              </a:defRPr>
            </a:lvl7pPr>
            <a:lvl8pPr marL="0" indent="0" algn="l">
              <a:lnSpc>
                <a:spcPct val="95000"/>
              </a:lnSpc>
              <a:spcBef>
                <a:spcPts val="0"/>
              </a:spcBef>
              <a:spcAft>
                <a:spcPts val="0"/>
              </a:spcAft>
              <a:buNone/>
              <a:defRPr sz="65000">
                <a:solidFill>
                  <a:schemeClr val="bg1"/>
                </a:solidFill>
              </a:defRPr>
            </a:lvl8pPr>
            <a:lvl9pPr marL="0" indent="0" algn="l">
              <a:lnSpc>
                <a:spcPct val="95000"/>
              </a:lnSpc>
              <a:spcBef>
                <a:spcPts val="0"/>
              </a:spcBef>
              <a:spcAft>
                <a:spcPts val="0"/>
              </a:spcAft>
              <a:buNone/>
              <a:defRPr sz="65000">
                <a:solidFill>
                  <a:schemeClr val="bg1"/>
                </a:solidFill>
              </a:defRPr>
            </a:lvl9pPr>
          </a:lstStyle>
          <a:p>
            <a:r>
              <a:rPr lang="en-US" dirty="0"/>
              <a:t>1</a:t>
            </a:r>
          </a:p>
        </p:txBody>
      </p:sp>
    </p:spTree>
    <p:extLst>
      <p:ext uri="{BB962C8B-B14F-4D97-AF65-F5344CB8AC3E}">
        <p14:creationId xmlns:p14="http://schemas.microsoft.com/office/powerpoint/2010/main" val="1498670770"/>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Section Header Red">
    <p:bg>
      <p:bgPr>
        <a:solidFill>
          <a:srgbClr val="E0301E"/>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3713560" y="2103439"/>
            <a:ext cx="3702494" cy="2564265"/>
          </a:xfrm>
        </p:spPr>
        <p:txBody>
          <a:bodyPr anchor="t" anchorCtr="0">
            <a:noAutofit/>
          </a:bodyPr>
          <a:lstStyle>
            <a:lvl1pPr>
              <a:lnSpc>
                <a:spcPct val="85000"/>
              </a:lnSpc>
              <a:defRPr sz="4000" b="0">
                <a:solidFill>
                  <a:schemeClr val="bg1"/>
                </a:solidFill>
                <a:latin typeface="+mn-lt"/>
              </a:defRPr>
            </a:lvl1pPr>
          </a:lstStyle>
          <a:p>
            <a:r>
              <a:rPr lang="en-US" dirty="0"/>
              <a:t>[Section header title]</a:t>
            </a:r>
          </a:p>
        </p:txBody>
      </p:sp>
      <p:sp>
        <p:nvSpPr>
          <p:cNvPr id="5" name="Subtitle 2">
            <a:extLst>
              <a:ext uri="{FF2B5EF4-FFF2-40B4-BE49-F238E27FC236}">
                <a16:creationId xmlns:a16="http://schemas.microsoft.com/office/drawing/2014/main" id="{C60A2100-6DF1-414A-91DA-B6027C61BAAC}"/>
              </a:ext>
            </a:extLst>
          </p:cNvPr>
          <p:cNvSpPr>
            <a:spLocks noGrp="1"/>
          </p:cNvSpPr>
          <p:nvPr>
            <p:ph type="subTitle" idx="1" hasCustomPrompt="1"/>
          </p:nvPr>
        </p:nvSpPr>
        <p:spPr>
          <a:xfrm>
            <a:off x="332185" y="0"/>
            <a:ext cx="3258740" cy="6858000"/>
          </a:xfrm>
          <a:noFill/>
        </p:spPr>
        <p:txBody>
          <a:bodyPr anchor="ctr" anchorCtr="0"/>
          <a:lstStyle>
            <a:lvl1pPr marL="0" indent="0" algn="l">
              <a:lnSpc>
                <a:spcPct val="95000"/>
              </a:lnSpc>
              <a:spcBef>
                <a:spcPts val="0"/>
              </a:spcBef>
              <a:spcAft>
                <a:spcPts val="0"/>
              </a:spcAft>
              <a:buNone/>
              <a:defRPr sz="65000" b="0">
                <a:solidFill>
                  <a:schemeClr val="bg1"/>
                </a:solidFill>
              </a:defRPr>
            </a:lvl1pPr>
            <a:lvl2pPr marL="0" indent="0" algn="l">
              <a:lnSpc>
                <a:spcPct val="95000"/>
              </a:lnSpc>
              <a:spcBef>
                <a:spcPts val="0"/>
              </a:spcBef>
              <a:spcAft>
                <a:spcPts val="0"/>
              </a:spcAft>
              <a:buNone/>
              <a:defRPr sz="65000">
                <a:solidFill>
                  <a:schemeClr val="bg1"/>
                </a:solidFill>
              </a:defRPr>
            </a:lvl2pPr>
            <a:lvl3pPr marL="0" indent="0" algn="l">
              <a:lnSpc>
                <a:spcPct val="95000"/>
              </a:lnSpc>
              <a:spcBef>
                <a:spcPts val="0"/>
              </a:spcBef>
              <a:spcAft>
                <a:spcPts val="0"/>
              </a:spcAft>
              <a:buNone/>
              <a:defRPr sz="65000">
                <a:solidFill>
                  <a:schemeClr val="bg1"/>
                </a:solidFill>
              </a:defRPr>
            </a:lvl3pPr>
            <a:lvl4pPr marL="0" indent="0" algn="l">
              <a:lnSpc>
                <a:spcPct val="95000"/>
              </a:lnSpc>
              <a:spcBef>
                <a:spcPts val="0"/>
              </a:spcBef>
              <a:spcAft>
                <a:spcPts val="0"/>
              </a:spcAft>
              <a:buNone/>
              <a:defRPr sz="65000">
                <a:solidFill>
                  <a:schemeClr val="bg1"/>
                </a:solidFill>
              </a:defRPr>
            </a:lvl4pPr>
            <a:lvl5pPr marL="0" indent="0" algn="l">
              <a:lnSpc>
                <a:spcPct val="95000"/>
              </a:lnSpc>
              <a:spcBef>
                <a:spcPts val="0"/>
              </a:spcBef>
              <a:spcAft>
                <a:spcPts val="0"/>
              </a:spcAft>
              <a:buNone/>
              <a:defRPr sz="65000">
                <a:solidFill>
                  <a:schemeClr val="bg1"/>
                </a:solidFill>
              </a:defRPr>
            </a:lvl5pPr>
            <a:lvl6pPr marL="0" indent="0" algn="l">
              <a:lnSpc>
                <a:spcPct val="95000"/>
              </a:lnSpc>
              <a:spcBef>
                <a:spcPts val="0"/>
              </a:spcBef>
              <a:spcAft>
                <a:spcPts val="0"/>
              </a:spcAft>
              <a:buNone/>
              <a:defRPr sz="65000">
                <a:solidFill>
                  <a:schemeClr val="bg1"/>
                </a:solidFill>
              </a:defRPr>
            </a:lvl6pPr>
            <a:lvl7pPr marL="0" indent="0" algn="l">
              <a:lnSpc>
                <a:spcPct val="95000"/>
              </a:lnSpc>
              <a:spcBef>
                <a:spcPts val="0"/>
              </a:spcBef>
              <a:spcAft>
                <a:spcPts val="0"/>
              </a:spcAft>
              <a:buNone/>
              <a:defRPr sz="65000">
                <a:solidFill>
                  <a:schemeClr val="bg1"/>
                </a:solidFill>
              </a:defRPr>
            </a:lvl7pPr>
            <a:lvl8pPr marL="0" indent="0" algn="l">
              <a:lnSpc>
                <a:spcPct val="95000"/>
              </a:lnSpc>
              <a:spcBef>
                <a:spcPts val="0"/>
              </a:spcBef>
              <a:spcAft>
                <a:spcPts val="0"/>
              </a:spcAft>
              <a:buNone/>
              <a:defRPr sz="65000">
                <a:solidFill>
                  <a:schemeClr val="bg1"/>
                </a:solidFill>
              </a:defRPr>
            </a:lvl8pPr>
            <a:lvl9pPr marL="0" indent="0" algn="l">
              <a:lnSpc>
                <a:spcPct val="95000"/>
              </a:lnSpc>
              <a:spcBef>
                <a:spcPts val="0"/>
              </a:spcBef>
              <a:spcAft>
                <a:spcPts val="0"/>
              </a:spcAft>
              <a:buNone/>
              <a:defRPr sz="65000">
                <a:solidFill>
                  <a:schemeClr val="bg1"/>
                </a:solidFill>
              </a:defRPr>
            </a:lvl9pPr>
          </a:lstStyle>
          <a:p>
            <a:r>
              <a:rPr lang="en-US" dirty="0"/>
              <a:t>2</a:t>
            </a:r>
          </a:p>
        </p:txBody>
      </p:sp>
    </p:spTree>
    <p:extLst>
      <p:ext uri="{BB962C8B-B14F-4D97-AF65-F5344CB8AC3E}">
        <p14:creationId xmlns:p14="http://schemas.microsoft.com/office/powerpoint/2010/main" val="983904324"/>
      </p:ext>
    </p:extLst>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Section Header Rose">
    <p:bg>
      <p:bgPr>
        <a:solidFill>
          <a:srgbClr val="DB536A"/>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3713560" y="2103439"/>
            <a:ext cx="3702494" cy="2564265"/>
          </a:xfrm>
        </p:spPr>
        <p:txBody>
          <a:bodyPr anchor="t" anchorCtr="0">
            <a:noAutofit/>
          </a:bodyPr>
          <a:lstStyle>
            <a:lvl1pPr>
              <a:lnSpc>
                <a:spcPct val="85000"/>
              </a:lnSpc>
              <a:defRPr sz="4000" b="0">
                <a:solidFill>
                  <a:schemeClr val="bg1"/>
                </a:solidFill>
                <a:latin typeface="+mn-lt"/>
              </a:defRPr>
            </a:lvl1pPr>
          </a:lstStyle>
          <a:p>
            <a:r>
              <a:rPr lang="en-US" dirty="0"/>
              <a:t>[Section header title]</a:t>
            </a:r>
          </a:p>
        </p:txBody>
      </p:sp>
      <p:sp>
        <p:nvSpPr>
          <p:cNvPr id="5" name="Subtitle 2">
            <a:extLst>
              <a:ext uri="{FF2B5EF4-FFF2-40B4-BE49-F238E27FC236}">
                <a16:creationId xmlns:a16="http://schemas.microsoft.com/office/drawing/2014/main" id="{96D911B5-C441-B44D-9980-56426B1A1974}"/>
              </a:ext>
            </a:extLst>
          </p:cNvPr>
          <p:cNvSpPr>
            <a:spLocks noGrp="1"/>
          </p:cNvSpPr>
          <p:nvPr>
            <p:ph type="subTitle" idx="1" hasCustomPrompt="1"/>
          </p:nvPr>
        </p:nvSpPr>
        <p:spPr>
          <a:xfrm>
            <a:off x="332185" y="0"/>
            <a:ext cx="3258740" cy="6858000"/>
          </a:xfrm>
          <a:noFill/>
        </p:spPr>
        <p:txBody>
          <a:bodyPr anchor="ctr" anchorCtr="0"/>
          <a:lstStyle>
            <a:lvl1pPr marL="0" indent="0" algn="l">
              <a:lnSpc>
                <a:spcPct val="95000"/>
              </a:lnSpc>
              <a:spcBef>
                <a:spcPts val="0"/>
              </a:spcBef>
              <a:spcAft>
                <a:spcPts val="0"/>
              </a:spcAft>
              <a:buNone/>
              <a:defRPr sz="65000" b="0">
                <a:solidFill>
                  <a:schemeClr val="bg1"/>
                </a:solidFill>
              </a:defRPr>
            </a:lvl1pPr>
            <a:lvl2pPr marL="0" indent="0" algn="l">
              <a:lnSpc>
                <a:spcPct val="95000"/>
              </a:lnSpc>
              <a:spcBef>
                <a:spcPts val="0"/>
              </a:spcBef>
              <a:spcAft>
                <a:spcPts val="0"/>
              </a:spcAft>
              <a:buNone/>
              <a:defRPr sz="65000">
                <a:solidFill>
                  <a:schemeClr val="bg1"/>
                </a:solidFill>
              </a:defRPr>
            </a:lvl2pPr>
            <a:lvl3pPr marL="0" indent="0" algn="l">
              <a:lnSpc>
                <a:spcPct val="95000"/>
              </a:lnSpc>
              <a:spcBef>
                <a:spcPts val="0"/>
              </a:spcBef>
              <a:spcAft>
                <a:spcPts val="0"/>
              </a:spcAft>
              <a:buNone/>
              <a:defRPr sz="65000">
                <a:solidFill>
                  <a:schemeClr val="bg1"/>
                </a:solidFill>
              </a:defRPr>
            </a:lvl3pPr>
            <a:lvl4pPr marL="0" indent="0" algn="l">
              <a:lnSpc>
                <a:spcPct val="95000"/>
              </a:lnSpc>
              <a:spcBef>
                <a:spcPts val="0"/>
              </a:spcBef>
              <a:spcAft>
                <a:spcPts val="0"/>
              </a:spcAft>
              <a:buNone/>
              <a:defRPr sz="65000">
                <a:solidFill>
                  <a:schemeClr val="bg1"/>
                </a:solidFill>
              </a:defRPr>
            </a:lvl4pPr>
            <a:lvl5pPr marL="0" indent="0" algn="l">
              <a:lnSpc>
                <a:spcPct val="95000"/>
              </a:lnSpc>
              <a:spcBef>
                <a:spcPts val="0"/>
              </a:spcBef>
              <a:spcAft>
                <a:spcPts val="0"/>
              </a:spcAft>
              <a:buNone/>
              <a:defRPr sz="65000">
                <a:solidFill>
                  <a:schemeClr val="bg1"/>
                </a:solidFill>
              </a:defRPr>
            </a:lvl5pPr>
            <a:lvl6pPr marL="0" indent="0" algn="l">
              <a:lnSpc>
                <a:spcPct val="95000"/>
              </a:lnSpc>
              <a:spcBef>
                <a:spcPts val="0"/>
              </a:spcBef>
              <a:spcAft>
                <a:spcPts val="0"/>
              </a:spcAft>
              <a:buNone/>
              <a:defRPr sz="65000">
                <a:solidFill>
                  <a:schemeClr val="bg1"/>
                </a:solidFill>
              </a:defRPr>
            </a:lvl6pPr>
            <a:lvl7pPr marL="0" indent="0" algn="l">
              <a:lnSpc>
                <a:spcPct val="95000"/>
              </a:lnSpc>
              <a:spcBef>
                <a:spcPts val="0"/>
              </a:spcBef>
              <a:spcAft>
                <a:spcPts val="0"/>
              </a:spcAft>
              <a:buNone/>
              <a:defRPr sz="65000">
                <a:solidFill>
                  <a:schemeClr val="bg1"/>
                </a:solidFill>
              </a:defRPr>
            </a:lvl7pPr>
            <a:lvl8pPr marL="0" indent="0" algn="l">
              <a:lnSpc>
                <a:spcPct val="95000"/>
              </a:lnSpc>
              <a:spcBef>
                <a:spcPts val="0"/>
              </a:spcBef>
              <a:spcAft>
                <a:spcPts val="0"/>
              </a:spcAft>
              <a:buNone/>
              <a:defRPr sz="65000">
                <a:solidFill>
                  <a:schemeClr val="bg1"/>
                </a:solidFill>
              </a:defRPr>
            </a:lvl8pPr>
            <a:lvl9pPr marL="0" indent="0" algn="l">
              <a:lnSpc>
                <a:spcPct val="95000"/>
              </a:lnSpc>
              <a:spcBef>
                <a:spcPts val="0"/>
              </a:spcBef>
              <a:spcAft>
                <a:spcPts val="0"/>
              </a:spcAft>
              <a:buNone/>
              <a:defRPr sz="65000">
                <a:solidFill>
                  <a:schemeClr val="bg1"/>
                </a:solidFill>
              </a:defRPr>
            </a:lvl9pPr>
          </a:lstStyle>
          <a:p>
            <a:r>
              <a:rPr lang="en-US" dirty="0"/>
              <a:t>3</a:t>
            </a:r>
          </a:p>
        </p:txBody>
      </p:sp>
    </p:spTree>
    <p:extLst>
      <p:ext uri="{BB962C8B-B14F-4D97-AF65-F5344CB8AC3E}">
        <p14:creationId xmlns:p14="http://schemas.microsoft.com/office/powerpoint/2010/main" val="983344764"/>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Section Header Grey">
    <p:bg>
      <p:bgPr>
        <a:solidFill>
          <a:srgbClr val="464646"/>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3713560" y="2103439"/>
            <a:ext cx="3702494" cy="2564265"/>
          </a:xfrm>
        </p:spPr>
        <p:txBody>
          <a:bodyPr anchor="t" anchorCtr="0">
            <a:noAutofit/>
          </a:bodyPr>
          <a:lstStyle>
            <a:lvl1pPr>
              <a:lnSpc>
                <a:spcPct val="85000"/>
              </a:lnSpc>
              <a:defRPr sz="4000" b="0">
                <a:solidFill>
                  <a:schemeClr val="bg1"/>
                </a:solidFill>
                <a:latin typeface="+mn-lt"/>
              </a:defRPr>
            </a:lvl1pPr>
          </a:lstStyle>
          <a:p>
            <a:r>
              <a:rPr lang="en-US" dirty="0"/>
              <a:t>[Section header title]</a:t>
            </a:r>
          </a:p>
        </p:txBody>
      </p:sp>
      <p:sp>
        <p:nvSpPr>
          <p:cNvPr id="5" name="Subtitle 2">
            <a:extLst>
              <a:ext uri="{FF2B5EF4-FFF2-40B4-BE49-F238E27FC236}">
                <a16:creationId xmlns:a16="http://schemas.microsoft.com/office/drawing/2014/main" id="{4F941B13-F925-1C4F-8990-F4149ED1B18B}"/>
              </a:ext>
            </a:extLst>
          </p:cNvPr>
          <p:cNvSpPr>
            <a:spLocks noGrp="1"/>
          </p:cNvSpPr>
          <p:nvPr>
            <p:ph type="subTitle" idx="1" hasCustomPrompt="1"/>
          </p:nvPr>
        </p:nvSpPr>
        <p:spPr>
          <a:xfrm>
            <a:off x="332185" y="0"/>
            <a:ext cx="3258740" cy="6858000"/>
          </a:xfrm>
          <a:noFill/>
        </p:spPr>
        <p:txBody>
          <a:bodyPr anchor="ctr" anchorCtr="0"/>
          <a:lstStyle>
            <a:lvl1pPr marL="0" indent="0" algn="l">
              <a:lnSpc>
                <a:spcPct val="95000"/>
              </a:lnSpc>
              <a:spcBef>
                <a:spcPts val="0"/>
              </a:spcBef>
              <a:spcAft>
                <a:spcPts val="0"/>
              </a:spcAft>
              <a:buNone/>
              <a:defRPr sz="65000" b="0">
                <a:solidFill>
                  <a:schemeClr val="bg1"/>
                </a:solidFill>
              </a:defRPr>
            </a:lvl1pPr>
            <a:lvl2pPr marL="0" indent="0" algn="l">
              <a:lnSpc>
                <a:spcPct val="95000"/>
              </a:lnSpc>
              <a:spcBef>
                <a:spcPts val="0"/>
              </a:spcBef>
              <a:spcAft>
                <a:spcPts val="0"/>
              </a:spcAft>
              <a:buNone/>
              <a:defRPr sz="65000">
                <a:solidFill>
                  <a:schemeClr val="bg1"/>
                </a:solidFill>
              </a:defRPr>
            </a:lvl2pPr>
            <a:lvl3pPr marL="0" indent="0" algn="l">
              <a:lnSpc>
                <a:spcPct val="95000"/>
              </a:lnSpc>
              <a:spcBef>
                <a:spcPts val="0"/>
              </a:spcBef>
              <a:spcAft>
                <a:spcPts val="0"/>
              </a:spcAft>
              <a:buNone/>
              <a:defRPr sz="65000">
                <a:solidFill>
                  <a:schemeClr val="bg1"/>
                </a:solidFill>
              </a:defRPr>
            </a:lvl3pPr>
            <a:lvl4pPr marL="0" indent="0" algn="l">
              <a:lnSpc>
                <a:spcPct val="95000"/>
              </a:lnSpc>
              <a:spcBef>
                <a:spcPts val="0"/>
              </a:spcBef>
              <a:spcAft>
                <a:spcPts val="0"/>
              </a:spcAft>
              <a:buNone/>
              <a:defRPr sz="65000">
                <a:solidFill>
                  <a:schemeClr val="bg1"/>
                </a:solidFill>
              </a:defRPr>
            </a:lvl4pPr>
            <a:lvl5pPr marL="0" indent="0" algn="l">
              <a:lnSpc>
                <a:spcPct val="95000"/>
              </a:lnSpc>
              <a:spcBef>
                <a:spcPts val="0"/>
              </a:spcBef>
              <a:spcAft>
                <a:spcPts val="0"/>
              </a:spcAft>
              <a:buNone/>
              <a:defRPr sz="65000">
                <a:solidFill>
                  <a:schemeClr val="bg1"/>
                </a:solidFill>
              </a:defRPr>
            </a:lvl5pPr>
            <a:lvl6pPr marL="0" indent="0" algn="l">
              <a:lnSpc>
                <a:spcPct val="95000"/>
              </a:lnSpc>
              <a:spcBef>
                <a:spcPts val="0"/>
              </a:spcBef>
              <a:spcAft>
                <a:spcPts val="0"/>
              </a:spcAft>
              <a:buNone/>
              <a:defRPr sz="65000">
                <a:solidFill>
                  <a:schemeClr val="bg1"/>
                </a:solidFill>
              </a:defRPr>
            </a:lvl6pPr>
            <a:lvl7pPr marL="0" indent="0" algn="l">
              <a:lnSpc>
                <a:spcPct val="95000"/>
              </a:lnSpc>
              <a:spcBef>
                <a:spcPts val="0"/>
              </a:spcBef>
              <a:spcAft>
                <a:spcPts val="0"/>
              </a:spcAft>
              <a:buNone/>
              <a:defRPr sz="65000">
                <a:solidFill>
                  <a:schemeClr val="bg1"/>
                </a:solidFill>
              </a:defRPr>
            </a:lvl7pPr>
            <a:lvl8pPr marL="0" indent="0" algn="l">
              <a:lnSpc>
                <a:spcPct val="95000"/>
              </a:lnSpc>
              <a:spcBef>
                <a:spcPts val="0"/>
              </a:spcBef>
              <a:spcAft>
                <a:spcPts val="0"/>
              </a:spcAft>
              <a:buNone/>
              <a:defRPr sz="65000">
                <a:solidFill>
                  <a:schemeClr val="bg1"/>
                </a:solidFill>
              </a:defRPr>
            </a:lvl8pPr>
            <a:lvl9pPr marL="0" indent="0" algn="l">
              <a:lnSpc>
                <a:spcPct val="95000"/>
              </a:lnSpc>
              <a:spcBef>
                <a:spcPts val="0"/>
              </a:spcBef>
              <a:spcAft>
                <a:spcPts val="0"/>
              </a:spcAft>
              <a:buNone/>
              <a:defRPr sz="65000">
                <a:solidFill>
                  <a:schemeClr val="bg1"/>
                </a:solidFill>
              </a:defRPr>
            </a:lvl9pPr>
          </a:lstStyle>
          <a:p>
            <a:r>
              <a:rPr lang="en-US" dirty="0"/>
              <a:t>4</a:t>
            </a:r>
          </a:p>
        </p:txBody>
      </p:sp>
    </p:spTree>
    <p:extLst>
      <p:ext uri="{BB962C8B-B14F-4D97-AF65-F5344CB8AC3E}">
        <p14:creationId xmlns:p14="http://schemas.microsoft.com/office/powerpoint/2010/main" val="3833948050"/>
      </p:ext>
    </p:extLst>
  </p:cSld>
  <p:clrMapOvr>
    <a:overrideClrMapping bg1="lt1" tx1="dk1" bg2="lt2" tx2="dk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Section Header Orange Manual">
    <p:bg>
      <p:bgPr>
        <a:solidFill>
          <a:srgbClr val="D04A02"/>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9D68526-5625-1E4A-90D0-6166C1CB098D}"/>
              </a:ext>
            </a:extLst>
          </p:cNvPr>
          <p:cNvSpPr>
            <a:spLocks noGrp="1"/>
          </p:cNvSpPr>
          <p:nvPr>
            <p:ph type="title" hasCustomPrompt="1"/>
          </p:nvPr>
        </p:nvSpPr>
        <p:spPr>
          <a:xfrm>
            <a:off x="332185" y="428625"/>
            <a:ext cx="1030843" cy="1965960"/>
          </a:xfrm>
        </p:spPr>
        <p:txBody>
          <a:bodyPr anchor="t" anchorCtr="0">
            <a:noAutofit/>
          </a:bodyPr>
          <a:lstStyle>
            <a:lvl1pPr>
              <a:lnSpc>
                <a:spcPct val="80000"/>
              </a:lnSpc>
              <a:defRPr sz="14400" b="0">
                <a:solidFill>
                  <a:schemeClr val="bg1"/>
                </a:solidFill>
                <a:latin typeface="+mn-lt"/>
              </a:defRPr>
            </a:lvl1pPr>
          </a:lstStyle>
          <a:p>
            <a:r>
              <a:rPr lang="en-US" dirty="0"/>
              <a:t>1</a:t>
            </a:r>
          </a:p>
        </p:txBody>
      </p:sp>
    </p:spTree>
    <p:extLst>
      <p:ext uri="{BB962C8B-B14F-4D97-AF65-F5344CB8AC3E}">
        <p14:creationId xmlns:p14="http://schemas.microsoft.com/office/powerpoint/2010/main" val="1312366786"/>
      </p:ext>
    </p:extLst>
  </p:cSld>
  <p:clrMapOvr>
    <a:overrideClrMapping bg1="lt1" tx1="dk1" bg2="lt2" tx2="dk2" accent1="accent1" accent2="accent2" accent3="accent3" accent4="accent4" accent5="accent5" accent6="accent6" hlink="hlink" folHlink="folHlink"/>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Section Header Red Manual">
    <p:bg>
      <p:bgPr>
        <a:solidFill>
          <a:srgbClr val="E0301E"/>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7054294-58FB-3646-A032-19FD697995B5}"/>
              </a:ext>
            </a:extLst>
          </p:cNvPr>
          <p:cNvSpPr>
            <a:spLocks noGrp="1"/>
          </p:cNvSpPr>
          <p:nvPr>
            <p:ph type="title" hasCustomPrompt="1"/>
          </p:nvPr>
        </p:nvSpPr>
        <p:spPr>
          <a:xfrm>
            <a:off x="332185" y="428625"/>
            <a:ext cx="1030843" cy="1965960"/>
          </a:xfrm>
        </p:spPr>
        <p:txBody>
          <a:bodyPr anchor="t" anchorCtr="0">
            <a:noAutofit/>
          </a:bodyPr>
          <a:lstStyle>
            <a:lvl1pPr>
              <a:lnSpc>
                <a:spcPct val="80000"/>
              </a:lnSpc>
              <a:defRPr sz="14400" b="0">
                <a:solidFill>
                  <a:schemeClr val="bg1"/>
                </a:solidFill>
                <a:latin typeface="+mn-lt"/>
              </a:defRPr>
            </a:lvl1pPr>
          </a:lstStyle>
          <a:p>
            <a:r>
              <a:rPr lang="en-US" dirty="0"/>
              <a:t>2</a:t>
            </a:r>
          </a:p>
        </p:txBody>
      </p:sp>
    </p:spTree>
    <p:extLst>
      <p:ext uri="{BB962C8B-B14F-4D97-AF65-F5344CB8AC3E}">
        <p14:creationId xmlns:p14="http://schemas.microsoft.com/office/powerpoint/2010/main" val="2401894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Full Content - Subtitle">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6" name="Subtitle 2">
            <a:extLst>
              <a:ext uri="{FF2B5EF4-FFF2-40B4-BE49-F238E27FC236}">
                <a16:creationId xmlns:a16="http://schemas.microsoft.com/office/drawing/2014/main" id="{06D22B17-E9E9-3842-A116-5C0D59C56C8F}"/>
              </a:ext>
            </a:extLst>
          </p:cNvPr>
          <p:cNvSpPr>
            <a:spLocks noGrp="1"/>
          </p:cNvSpPr>
          <p:nvPr>
            <p:ph type="subTitle" idx="16"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3" name="Content Placeholder 2"/>
          <p:cNvSpPr>
            <a:spLocks noGrp="1"/>
          </p:cNvSpPr>
          <p:nvPr>
            <p:ph idx="1" hasCustomPrompt="1"/>
          </p:nvPr>
        </p:nvSpPr>
        <p:spPr>
          <a:xfrm>
            <a:off x="332185" y="2103438"/>
            <a:ext cx="8479631"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2" name="Presentation Footer">
            <a:extLst>
              <a:ext uri="{FF2B5EF4-FFF2-40B4-BE49-F238E27FC236}">
                <a16:creationId xmlns:a16="http://schemas.microsoft.com/office/drawing/2014/main" id="{C0A96048-10F2-4224-818D-5BECEE168473}"/>
              </a:ext>
            </a:extLst>
          </p:cNvPr>
          <p:cNvSpPr>
            <a:spLocks noGrp="1"/>
          </p:cNvSpPr>
          <p:nvPr>
            <p:ph type="ftr" sz="quarter" idx="13"/>
          </p:nvPr>
        </p:nvSpPr>
        <p:spPr>
          <a:xfrm>
            <a:off x="332184" y="6355080"/>
            <a:ext cx="4105276" cy="137160"/>
          </a:xfrm>
        </p:spPr>
        <p:txBody>
          <a:bodyPr/>
          <a:lstStyle/>
          <a:p>
            <a:pPr algn="l"/>
            <a:endParaRPr lang="en-US" dirty="0"/>
          </a:p>
        </p:txBody>
      </p:sp>
      <p:sp>
        <p:nvSpPr>
          <p:cNvPr id="13" name="Date">
            <a:extLst>
              <a:ext uri="{FF2B5EF4-FFF2-40B4-BE49-F238E27FC236}">
                <a16:creationId xmlns:a16="http://schemas.microsoft.com/office/drawing/2014/main" id="{C1F41BA3-BD4F-444B-8A48-A3CC74630D92}"/>
              </a:ext>
            </a:extLst>
          </p:cNvPr>
          <p:cNvSpPr>
            <a:spLocks noGrp="1"/>
          </p:cNvSpPr>
          <p:nvPr>
            <p:ph type="dt" sz="half" idx="12"/>
          </p:nvPr>
        </p:nvSpPr>
        <p:spPr>
          <a:xfrm>
            <a:off x="7488222" y="6355080"/>
            <a:ext cx="1323594" cy="137160"/>
          </a:xfrm>
        </p:spPr>
        <p:txBody>
          <a:bodyPr/>
          <a:lstStyle/>
          <a:p>
            <a:endParaRPr lang="en-US" dirty="0"/>
          </a:p>
        </p:txBody>
      </p:sp>
      <p:sp>
        <p:nvSpPr>
          <p:cNvPr id="14" name="Slide Number">
            <a:extLst>
              <a:ext uri="{FF2B5EF4-FFF2-40B4-BE49-F238E27FC236}">
                <a16:creationId xmlns:a16="http://schemas.microsoft.com/office/drawing/2014/main" id="{E362C54E-6F95-4E35-B11E-0FA6890BB97B}"/>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466327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Section Header Rose Manual">
    <p:bg>
      <p:bgPr>
        <a:solidFill>
          <a:srgbClr val="DB536A"/>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0F4BCE9-03B0-5C4D-A70B-519F67263FF7}"/>
              </a:ext>
            </a:extLst>
          </p:cNvPr>
          <p:cNvSpPr>
            <a:spLocks noGrp="1"/>
          </p:cNvSpPr>
          <p:nvPr>
            <p:ph type="title" hasCustomPrompt="1"/>
          </p:nvPr>
        </p:nvSpPr>
        <p:spPr>
          <a:xfrm>
            <a:off x="332185" y="428625"/>
            <a:ext cx="1030843" cy="1965960"/>
          </a:xfrm>
        </p:spPr>
        <p:txBody>
          <a:bodyPr anchor="t" anchorCtr="0">
            <a:noAutofit/>
          </a:bodyPr>
          <a:lstStyle>
            <a:lvl1pPr>
              <a:lnSpc>
                <a:spcPct val="80000"/>
              </a:lnSpc>
              <a:defRPr sz="14400" b="0">
                <a:solidFill>
                  <a:schemeClr val="bg1"/>
                </a:solidFill>
                <a:latin typeface="+mn-lt"/>
              </a:defRPr>
            </a:lvl1pPr>
          </a:lstStyle>
          <a:p>
            <a:r>
              <a:rPr lang="en-US" dirty="0"/>
              <a:t>3</a:t>
            </a:r>
          </a:p>
        </p:txBody>
      </p:sp>
    </p:spTree>
    <p:extLst>
      <p:ext uri="{BB962C8B-B14F-4D97-AF65-F5344CB8AC3E}">
        <p14:creationId xmlns:p14="http://schemas.microsoft.com/office/powerpoint/2010/main" val="47774981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Section Header Grey Manual">
    <p:bg>
      <p:bgPr>
        <a:solidFill>
          <a:srgbClr val="464646"/>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D146EE5-5980-A84E-9311-F5B9956E43AB}"/>
              </a:ext>
            </a:extLst>
          </p:cNvPr>
          <p:cNvSpPr>
            <a:spLocks noGrp="1"/>
          </p:cNvSpPr>
          <p:nvPr>
            <p:ph type="title" hasCustomPrompt="1"/>
          </p:nvPr>
        </p:nvSpPr>
        <p:spPr>
          <a:xfrm>
            <a:off x="332185" y="428625"/>
            <a:ext cx="1030843" cy="1965960"/>
          </a:xfrm>
        </p:spPr>
        <p:txBody>
          <a:bodyPr anchor="t" anchorCtr="0">
            <a:noAutofit/>
          </a:bodyPr>
          <a:lstStyle>
            <a:lvl1pPr>
              <a:lnSpc>
                <a:spcPct val="80000"/>
              </a:lnSpc>
              <a:defRPr sz="14400" b="0">
                <a:solidFill>
                  <a:schemeClr val="bg1"/>
                </a:solidFill>
                <a:latin typeface="+mn-lt"/>
              </a:defRPr>
            </a:lvl1pPr>
          </a:lstStyle>
          <a:p>
            <a:r>
              <a:rPr lang="en-US" dirty="0"/>
              <a:t>4</a:t>
            </a:r>
          </a:p>
        </p:txBody>
      </p:sp>
    </p:spTree>
    <p:extLst>
      <p:ext uri="{BB962C8B-B14F-4D97-AF65-F5344CB8AC3E}">
        <p14:creationId xmlns:p14="http://schemas.microsoft.com/office/powerpoint/2010/main" val="48422592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1 Image Full">
    <p:bg>
      <p:bgPr>
        <a:solidFill>
          <a:srgbClr val="DEDEDE"/>
        </a:solidFill>
        <a:effectLst/>
      </p:bgPr>
    </p:bg>
    <p:spTree>
      <p:nvGrpSpPr>
        <p:cNvPr id="1" name=""/>
        <p:cNvGrpSpPr/>
        <p:nvPr/>
      </p:nvGrpSpPr>
      <p:grpSpPr>
        <a:xfrm>
          <a:off x="0" y="0"/>
          <a:ext cx="0" cy="0"/>
          <a:chOff x="0" y="0"/>
          <a:chExt cx="0" cy="0"/>
        </a:xfrm>
      </p:grpSpPr>
      <p:sp>
        <p:nvSpPr>
          <p:cNvPr id="10" name="Picture Placeholder 9"/>
          <p:cNvSpPr>
            <a:spLocks noGrp="1"/>
          </p:cNvSpPr>
          <p:nvPr>
            <p:ph type="pic" sz="quarter" idx="14"/>
          </p:nvPr>
        </p:nvSpPr>
        <p:spPr>
          <a:xfrm>
            <a:off x="0" y="0"/>
            <a:ext cx="9144000" cy="6858000"/>
          </a:xfrm>
          <a:solidFill>
            <a:schemeClr val="tx2"/>
          </a:solidFill>
        </p:spPr>
        <p:txBody>
          <a:bodyPr anchor="ctr" anchorCtr="0"/>
          <a:lstStyle>
            <a:lvl1pPr algn="ctr">
              <a:defRPr sz="1200" b="0">
                <a:solidFill>
                  <a:schemeClr val="bg1"/>
                </a:solidFill>
              </a:defRPr>
            </a:lvl1pPr>
          </a:lstStyle>
          <a:p>
            <a:r>
              <a:rPr lang="en-US" dirty="0"/>
              <a:t>Click icon to add picture</a:t>
            </a:r>
          </a:p>
        </p:txBody>
      </p:sp>
      <p:sp>
        <p:nvSpPr>
          <p:cNvPr id="3" name="Content Placeholder 2"/>
          <p:cNvSpPr>
            <a:spLocks noGrp="1"/>
          </p:cNvSpPr>
          <p:nvPr>
            <p:ph idx="1" hasCustomPrompt="1"/>
          </p:nvPr>
        </p:nvSpPr>
        <p:spPr>
          <a:xfrm>
            <a:off x="0" y="1143000"/>
            <a:ext cx="3429000" cy="4572000"/>
          </a:xfrm>
          <a:solidFill>
            <a:srgbClr val="E0301E"/>
          </a:solidFill>
        </p:spPr>
        <p:txBody>
          <a:bodyPr lIns="438912" tIns="1440000" rIns="252000" bIns="180000"/>
          <a:lstStyle>
            <a:lvl1pPr marL="0" indent="0">
              <a:lnSpc>
                <a:spcPct val="90000"/>
              </a:lnSpc>
              <a:spcBef>
                <a:spcPts val="0"/>
              </a:spcBef>
              <a:spcAft>
                <a:spcPts val="3000"/>
              </a:spcAft>
              <a:buFont typeface="Arial" panose="020B0604020202020204" pitchFamily="34" charset="0"/>
              <a:buNone/>
              <a:defRPr sz="2600" b="0">
                <a:solidFill>
                  <a:schemeClr val="tx1"/>
                </a:solidFill>
                <a:latin typeface="+mj-lt"/>
              </a:defRPr>
            </a:lvl1pPr>
            <a:lvl2pPr marL="0" indent="0">
              <a:spcBef>
                <a:spcPts val="0"/>
              </a:spcBef>
              <a:spcAft>
                <a:spcPts val="0"/>
              </a:spcAft>
              <a:buFontTx/>
              <a:buNone/>
              <a:defRPr sz="1600" b="1">
                <a:solidFill>
                  <a:schemeClr val="tx1"/>
                </a:solidFill>
                <a:latin typeface="+mn-lt"/>
              </a:defRPr>
            </a:lvl2pPr>
            <a:lvl3pPr marL="0" indent="0">
              <a:spcBef>
                <a:spcPts val="0"/>
              </a:spcBef>
              <a:spcAft>
                <a:spcPts val="0"/>
              </a:spcAft>
              <a:buFontTx/>
              <a:buNone/>
              <a:defRPr sz="1600" b="0">
                <a:solidFill>
                  <a:schemeClr val="tx1"/>
                </a:solidFill>
                <a:latin typeface="+mn-lt"/>
              </a:defRPr>
            </a:lvl3pPr>
            <a:lvl4pPr marL="0" indent="0">
              <a:spcBef>
                <a:spcPts val="0"/>
              </a:spcBef>
              <a:spcAft>
                <a:spcPts val="0"/>
              </a:spcAft>
              <a:buFontTx/>
              <a:buNone/>
              <a:defRPr sz="1600" b="0">
                <a:solidFill>
                  <a:schemeClr val="tx1"/>
                </a:solidFill>
                <a:latin typeface="+mn-lt"/>
              </a:defRPr>
            </a:lvl4pPr>
            <a:lvl5pPr marL="0" indent="0">
              <a:spcBef>
                <a:spcPts val="0"/>
              </a:spcBef>
              <a:spcAft>
                <a:spcPts val="0"/>
              </a:spcAft>
              <a:buFontTx/>
              <a:buNone/>
              <a:defRPr sz="1600" b="0">
                <a:solidFill>
                  <a:schemeClr val="tx1"/>
                </a:solidFill>
                <a:latin typeface="+mn-lt"/>
              </a:defRPr>
            </a:lvl5pPr>
            <a:lvl6pPr marL="0" indent="0">
              <a:spcBef>
                <a:spcPts val="0"/>
              </a:spcBef>
              <a:spcAft>
                <a:spcPts val="0"/>
              </a:spcAft>
              <a:buFontTx/>
              <a:buNone/>
              <a:defRPr sz="1600">
                <a:solidFill>
                  <a:schemeClr val="tx1"/>
                </a:solidFill>
              </a:defRPr>
            </a:lvl6pPr>
            <a:lvl7pPr marL="0" indent="0">
              <a:spcBef>
                <a:spcPts val="0"/>
              </a:spcBef>
              <a:spcAft>
                <a:spcPts val="0"/>
              </a:spcAft>
              <a:buFontTx/>
              <a:buNone/>
              <a:defRPr sz="1600">
                <a:solidFill>
                  <a:schemeClr val="tx1"/>
                </a:solidFill>
              </a:defRPr>
            </a:lvl7pPr>
            <a:lvl8pPr marL="0" indent="0">
              <a:spcBef>
                <a:spcPts val="0"/>
              </a:spcBef>
              <a:spcAft>
                <a:spcPts val="0"/>
              </a:spcAft>
              <a:buFontTx/>
              <a:buNone/>
              <a:defRPr sz="1600">
                <a:solidFill>
                  <a:schemeClr val="tx1"/>
                </a:solidFill>
              </a:defRPr>
            </a:lvl8pPr>
            <a:lvl9pPr marL="0" indent="0">
              <a:spcBef>
                <a:spcPts val="0"/>
              </a:spcBef>
              <a:spcAft>
                <a:spcPts val="0"/>
              </a:spcAft>
              <a:buFontTx/>
              <a:buNone/>
              <a:defRPr sz="1600">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1" name="Freeform 5">
            <a:extLst>
              <a:ext uri="{FF2B5EF4-FFF2-40B4-BE49-F238E27FC236}">
                <a16:creationId xmlns:a16="http://schemas.microsoft.com/office/drawing/2014/main" id="{5E9DA768-B963-3547-B650-2E77ED7439D3}"/>
              </a:ext>
            </a:extLst>
          </p:cNvPr>
          <p:cNvSpPr>
            <a:spLocks noChangeAspect="1" noEditPoints="1"/>
          </p:cNvSpPr>
          <p:nvPr userDrawn="1"/>
        </p:nvSpPr>
        <p:spPr bwMode="white">
          <a:xfrm>
            <a:off x="332185" y="1623703"/>
            <a:ext cx="653654" cy="679450"/>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dirty="0"/>
          </a:p>
        </p:txBody>
      </p:sp>
      <p:sp>
        <p:nvSpPr>
          <p:cNvPr id="7" name="Date Placeholder 6">
            <a:extLst>
              <a:ext uri="{FF2B5EF4-FFF2-40B4-BE49-F238E27FC236}">
                <a16:creationId xmlns:a16="http://schemas.microsoft.com/office/drawing/2014/main" id="{A1D36D47-D12A-3142-B681-815978E85E77}"/>
              </a:ext>
            </a:extLst>
          </p:cNvPr>
          <p:cNvSpPr>
            <a:spLocks noGrp="1"/>
          </p:cNvSpPr>
          <p:nvPr>
            <p:ph type="dt" sz="half" idx="15"/>
          </p:nvPr>
        </p:nvSpPr>
        <p:spPr/>
        <p:txBody>
          <a:bodyPr/>
          <a:lstStyle/>
          <a:p>
            <a:endParaRPr lang="en-US" dirty="0"/>
          </a:p>
        </p:txBody>
      </p:sp>
      <p:sp>
        <p:nvSpPr>
          <p:cNvPr id="8" name="Footer Placeholder 7">
            <a:extLst>
              <a:ext uri="{FF2B5EF4-FFF2-40B4-BE49-F238E27FC236}">
                <a16:creationId xmlns:a16="http://schemas.microsoft.com/office/drawing/2014/main" id="{3042CAE4-1315-134B-A97D-6331422E4046}"/>
              </a:ext>
            </a:extLst>
          </p:cNvPr>
          <p:cNvSpPr>
            <a:spLocks noGrp="1"/>
          </p:cNvSpPr>
          <p:nvPr>
            <p:ph type="ftr" sz="quarter" idx="16"/>
          </p:nvPr>
        </p:nvSpPr>
        <p:spPr/>
        <p:txBody>
          <a:bodyPr/>
          <a:lstStyle/>
          <a:p>
            <a:pPr algn="l"/>
            <a:endParaRPr lang="en-US" dirty="0"/>
          </a:p>
        </p:txBody>
      </p:sp>
      <p:sp>
        <p:nvSpPr>
          <p:cNvPr id="9" name="Slide Number Placeholder 8">
            <a:extLst>
              <a:ext uri="{FF2B5EF4-FFF2-40B4-BE49-F238E27FC236}">
                <a16:creationId xmlns:a16="http://schemas.microsoft.com/office/drawing/2014/main" id="{4751649C-08F4-D84A-9E3B-1FCB427D60BF}"/>
              </a:ext>
            </a:extLst>
          </p:cNvPr>
          <p:cNvSpPr>
            <a:spLocks noGrp="1"/>
          </p:cNvSpPr>
          <p:nvPr>
            <p:ph type="sldNum" sz="quarter" idx="17"/>
          </p:nvPr>
        </p:nvSpPr>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6661123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1 Image Orange">
    <p:bg>
      <p:bgPr>
        <a:solidFill>
          <a:srgbClr val="D04A02"/>
        </a:solidFill>
        <a:effectLst/>
      </p:bgPr>
    </p:bg>
    <p:spTree>
      <p:nvGrpSpPr>
        <p:cNvPr id="1" name=""/>
        <p:cNvGrpSpPr/>
        <p:nvPr/>
      </p:nvGrpSpPr>
      <p:grpSpPr>
        <a:xfrm>
          <a:off x="0" y="0"/>
          <a:ext cx="0" cy="0"/>
          <a:chOff x="0" y="0"/>
          <a:chExt cx="0" cy="0"/>
        </a:xfrm>
      </p:grpSpPr>
      <p:sp>
        <p:nvSpPr>
          <p:cNvPr id="7" name="Picture Placeholder 8"/>
          <p:cNvSpPr>
            <a:spLocks noGrp="1"/>
          </p:cNvSpPr>
          <p:nvPr>
            <p:ph type="pic" sz="quarter" idx="14"/>
          </p:nvPr>
        </p:nvSpPr>
        <p:spPr>
          <a:xfrm>
            <a:off x="4572000" y="0"/>
            <a:ext cx="4572000" cy="6858000"/>
          </a:xfrm>
          <a:solidFill>
            <a:schemeClr val="tx2"/>
          </a:solidFill>
        </p:spPr>
        <p:txBody>
          <a:bodyPr anchor="ctr" anchorCtr="0"/>
          <a:lstStyle>
            <a:lvl1pPr algn="ctr">
              <a:defRPr sz="1200" b="0">
                <a:solidFill>
                  <a:schemeClr val="bg1"/>
                </a:solidFill>
              </a:defRPr>
            </a:lvl1pPr>
          </a:lstStyle>
          <a:p>
            <a:r>
              <a:rPr lang="en-US" dirty="0"/>
              <a:t>Click icon to add picture</a:t>
            </a:r>
          </a:p>
        </p:txBody>
      </p:sp>
      <p:sp>
        <p:nvSpPr>
          <p:cNvPr id="3" name="Content Placeholder 2"/>
          <p:cNvSpPr>
            <a:spLocks noGrp="1"/>
          </p:cNvSpPr>
          <p:nvPr>
            <p:ph idx="1" hasCustomPrompt="1"/>
          </p:nvPr>
        </p:nvSpPr>
        <p:spPr>
          <a:xfrm>
            <a:off x="332185" y="1714500"/>
            <a:ext cx="3974545" cy="4457700"/>
          </a:xfrm>
        </p:spPr>
        <p:txBody>
          <a:bodyPr/>
          <a:lstStyle>
            <a:lvl1pPr>
              <a:lnSpc>
                <a:spcPct val="85000"/>
              </a:lnSpc>
              <a:spcBef>
                <a:spcPts val="0"/>
              </a:spcBef>
              <a:spcAft>
                <a:spcPts val="3000"/>
              </a:spcAft>
              <a:defRPr sz="3800" b="0">
                <a:solidFill>
                  <a:schemeClr val="tx1"/>
                </a:solidFill>
                <a:latin typeface="+mj-lt"/>
              </a:defRPr>
            </a:lvl1pPr>
            <a:lvl2pPr marL="0" indent="0">
              <a:spcBef>
                <a:spcPts val="0"/>
              </a:spcBef>
              <a:spcAft>
                <a:spcPts val="0"/>
              </a:spcAft>
              <a:buFont typeface="Arial" panose="020B0604020202020204" pitchFamily="34" charset="0"/>
              <a:buNone/>
              <a:defRPr sz="1600" b="1">
                <a:solidFill>
                  <a:schemeClr val="tx1"/>
                </a:solidFill>
              </a:defRPr>
            </a:lvl2pPr>
            <a:lvl3pPr marL="0" indent="0">
              <a:spcBef>
                <a:spcPts val="0"/>
              </a:spcBef>
              <a:spcAft>
                <a:spcPts val="0"/>
              </a:spcAft>
              <a:buFontTx/>
              <a:buNone/>
              <a:defRPr sz="1600">
                <a:solidFill>
                  <a:schemeClr val="tx1"/>
                </a:solidFill>
              </a:defRPr>
            </a:lvl3pPr>
            <a:lvl4pPr marL="0" indent="0">
              <a:spcBef>
                <a:spcPts val="0"/>
              </a:spcBef>
              <a:spcAft>
                <a:spcPts val="0"/>
              </a:spcAft>
              <a:buFontTx/>
              <a:buNone/>
              <a:defRPr sz="1600">
                <a:solidFill>
                  <a:schemeClr val="tx1"/>
                </a:solidFill>
              </a:defRPr>
            </a:lvl4pPr>
            <a:lvl5pPr marL="0" indent="0">
              <a:spcBef>
                <a:spcPts val="0"/>
              </a:spcBef>
              <a:spcAft>
                <a:spcPts val="0"/>
              </a:spcAft>
              <a:buFontTx/>
              <a:buNone/>
              <a:defRPr sz="1600">
                <a:solidFill>
                  <a:schemeClr val="tx1"/>
                </a:solidFill>
              </a:defRPr>
            </a:lvl5pPr>
            <a:lvl6pPr marL="0" indent="0">
              <a:spcBef>
                <a:spcPts val="0"/>
              </a:spcBef>
              <a:spcAft>
                <a:spcPts val="0"/>
              </a:spcAft>
              <a:buFontTx/>
              <a:buNone/>
              <a:defRPr sz="1600">
                <a:solidFill>
                  <a:schemeClr val="tx1"/>
                </a:solidFill>
              </a:defRPr>
            </a:lvl6pPr>
            <a:lvl7pPr marL="0" indent="0">
              <a:spcBef>
                <a:spcPts val="0"/>
              </a:spcBef>
              <a:spcAft>
                <a:spcPts val="0"/>
              </a:spcAft>
              <a:buFontTx/>
              <a:buNone/>
              <a:defRPr sz="1600">
                <a:solidFill>
                  <a:schemeClr val="tx1"/>
                </a:solidFill>
              </a:defRPr>
            </a:lvl7pPr>
            <a:lvl8pPr marL="0" indent="0">
              <a:spcBef>
                <a:spcPts val="0"/>
              </a:spcBef>
              <a:spcAft>
                <a:spcPts val="0"/>
              </a:spcAft>
              <a:buFontTx/>
              <a:buNone/>
              <a:defRPr sz="1600">
                <a:solidFill>
                  <a:schemeClr val="tx1"/>
                </a:solidFill>
              </a:defRPr>
            </a:lvl8pPr>
            <a:lvl9pPr marL="0" indent="0">
              <a:spcBef>
                <a:spcPts val="0"/>
              </a:spcBef>
              <a:spcAft>
                <a:spcPts val="0"/>
              </a:spcAft>
              <a:buFontTx/>
              <a:buNone/>
              <a:defRPr sz="1600">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9" name="Freeform 5">
            <a:extLst>
              <a:ext uri="{FF2B5EF4-FFF2-40B4-BE49-F238E27FC236}">
                <a16:creationId xmlns:a16="http://schemas.microsoft.com/office/drawing/2014/main" id="{EBA5CA3E-5ADF-C84E-8B6D-07C039516DFE}"/>
              </a:ext>
            </a:extLst>
          </p:cNvPr>
          <p:cNvSpPr>
            <a:spLocks noChangeAspect="1" noEditPoints="1"/>
          </p:cNvSpPr>
          <p:nvPr userDrawn="1"/>
        </p:nvSpPr>
        <p:spPr bwMode="black">
          <a:xfrm>
            <a:off x="332185" y="687001"/>
            <a:ext cx="653654" cy="679450"/>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dirty="0"/>
          </a:p>
        </p:txBody>
      </p:sp>
      <p:sp>
        <p:nvSpPr>
          <p:cNvPr id="2" name="Date Placeholder 1">
            <a:extLst>
              <a:ext uri="{FF2B5EF4-FFF2-40B4-BE49-F238E27FC236}">
                <a16:creationId xmlns:a16="http://schemas.microsoft.com/office/drawing/2014/main" id="{08ACB6F4-A2A7-6E4D-A8EB-50B5B35AADEB}"/>
              </a:ext>
            </a:extLst>
          </p:cNvPr>
          <p:cNvSpPr>
            <a:spLocks noGrp="1"/>
          </p:cNvSpPr>
          <p:nvPr>
            <p:ph type="dt" sz="half" idx="15"/>
          </p:nvPr>
        </p:nvSpPr>
        <p:spPr/>
        <p:txBody>
          <a:bodyPr/>
          <a:lstStyle/>
          <a:p>
            <a:endParaRPr lang="en-US" dirty="0"/>
          </a:p>
        </p:txBody>
      </p:sp>
      <p:sp>
        <p:nvSpPr>
          <p:cNvPr id="4" name="Footer Placeholder 3">
            <a:extLst>
              <a:ext uri="{FF2B5EF4-FFF2-40B4-BE49-F238E27FC236}">
                <a16:creationId xmlns:a16="http://schemas.microsoft.com/office/drawing/2014/main" id="{37FC6095-B1C7-6143-B9FD-C545A6D03573}"/>
              </a:ext>
            </a:extLst>
          </p:cNvPr>
          <p:cNvSpPr>
            <a:spLocks noGrp="1"/>
          </p:cNvSpPr>
          <p:nvPr>
            <p:ph type="ftr" sz="quarter" idx="16"/>
          </p:nvPr>
        </p:nvSpPr>
        <p:spPr/>
        <p:txBody>
          <a:bodyPr/>
          <a:lstStyle/>
          <a:p>
            <a:pPr algn="l"/>
            <a:endParaRPr lang="en-US" dirty="0"/>
          </a:p>
        </p:txBody>
      </p:sp>
      <p:sp>
        <p:nvSpPr>
          <p:cNvPr id="5" name="Slide Number Placeholder 4">
            <a:extLst>
              <a:ext uri="{FF2B5EF4-FFF2-40B4-BE49-F238E27FC236}">
                <a16:creationId xmlns:a16="http://schemas.microsoft.com/office/drawing/2014/main" id="{DAF7A802-0AAE-FA43-8858-03590E764031}"/>
              </a:ext>
            </a:extLst>
          </p:cNvPr>
          <p:cNvSpPr>
            <a:spLocks noGrp="1"/>
          </p:cNvSpPr>
          <p:nvPr>
            <p:ph type="sldNum" sz="quarter" idx="17"/>
          </p:nvPr>
        </p:nvSpPr>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209245156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Quote 1 Image">
    <p:spTree>
      <p:nvGrpSpPr>
        <p:cNvPr id="1" name=""/>
        <p:cNvGrpSpPr/>
        <p:nvPr/>
      </p:nvGrpSpPr>
      <p:grpSpPr>
        <a:xfrm>
          <a:off x="0" y="0"/>
          <a:ext cx="0" cy="0"/>
          <a:chOff x="0" y="0"/>
          <a:chExt cx="0" cy="0"/>
        </a:xfrm>
      </p:grpSpPr>
      <p:sp>
        <p:nvSpPr>
          <p:cNvPr id="7" name="Picture Placeholder 8"/>
          <p:cNvSpPr>
            <a:spLocks noGrp="1"/>
          </p:cNvSpPr>
          <p:nvPr>
            <p:ph type="pic" sz="quarter" idx="14"/>
          </p:nvPr>
        </p:nvSpPr>
        <p:spPr>
          <a:xfrm>
            <a:off x="4572000" y="0"/>
            <a:ext cx="4572000" cy="6858000"/>
          </a:xfrm>
          <a:solidFill>
            <a:schemeClr val="bg2"/>
          </a:solidFill>
        </p:spPr>
        <p:txBody>
          <a:bodyPr anchor="ctr" anchorCtr="0"/>
          <a:lstStyle>
            <a:lvl1pPr algn="ctr">
              <a:defRPr sz="1200" b="0">
                <a:solidFill>
                  <a:schemeClr val="tx1"/>
                </a:solidFill>
              </a:defRPr>
            </a:lvl1pPr>
          </a:lstStyle>
          <a:p>
            <a:r>
              <a:rPr lang="en-US" dirty="0"/>
              <a:t>Click icon to add picture</a:t>
            </a:r>
          </a:p>
        </p:txBody>
      </p:sp>
      <p:sp>
        <p:nvSpPr>
          <p:cNvPr id="3" name="Content Placeholder 2"/>
          <p:cNvSpPr>
            <a:spLocks noGrp="1"/>
          </p:cNvSpPr>
          <p:nvPr>
            <p:ph idx="1" hasCustomPrompt="1"/>
          </p:nvPr>
        </p:nvSpPr>
        <p:spPr>
          <a:xfrm>
            <a:off x="332185" y="1714500"/>
            <a:ext cx="3974545" cy="4457700"/>
          </a:xfrm>
        </p:spPr>
        <p:txBody>
          <a:bodyPr/>
          <a:lstStyle>
            <a:lvl1pPr>
              <a:lnSpc>
                <a:spcPct val="85000"/>
              </a:lnSpc>
              <a:spcBef>
                <a:spcPts val="0"/>
              </a:spcBef>
              <a:spcAft>
                <a:spcPts val="3000"/>
              </a:spcAft>
              <a:defRPr sz="3800" b="0">
                <a:solidFill>
                  <a:schemeClr val="tx1"/>
                </a:solidFill>
                <a:latin typeface="+mj-lt"/>
              </a:defRPr>
            </a:lvl1pPr>
            <a:lvl2pPr marL="0" indent="0">
              <a:spcBef>
                <a:spcPts val="0"/>
              </a:spcBef>
              <a:spcAft>
                <a:spcPts val="0"/>
              </a:spcAft>
              <a:buFont typeface="Arial" panose="020B0604020202020204" pitchFamily="34" charset="0"/>
              <a:buNone/>
              <a:defRPr sz="1600" b="1"/>
            </a:lvl2pPr>
            <a:lvl3pPr marL="0" indent="0">
              <a:spcBef>
                <a:spcPts val="0"/>
              </a:spcBef>
              <a:spcAft>
                <a:spcPts val="0"/>
              </a:spcAft>
              <a:buFontTx/>
              <a:buNone/>
              <a:defRPr sz="1600"/>
            </a:lvl3pPr>
            <a:lvl4pPr marL="0" indent="0">
              <a:spcBef>
                <a:spcPts val="0"/>
              </a:spcBef>
              <a:spcAft>
                <a:spcPts val="0"/>
              </a:spcAft>
              <a:buFontTx/>
              <a:buNone/>
              <a:defRPr sz="1600"/>
            </a:lvl4pPr>
            <a:lvl5pPr marL="0" indent="0">
              <a:spcBef>
                <a:spcPts val="0"/>
              </a:spcBef>
              <a:spcAft>
                <a:spcPts val="0"/>
              </a:spcAft>
              <a:buFontTx/>
              <a:buNone/>
              <a:defRPr sz="1600"/>
            </a:lvl5pPr>
            <a:lvl6pPr marL="0" indent="0">
              <a:spcBef>
                <a:spcPts val="0"/>
              </a:spcBef>
              <a:spcAft>
                <a:spcPts val="0"/>
              </a:spcAft>
              <a:buFontTx/>
              <a:buNone/>
              <a:defRPr sz="1600"/>
            </a:lvl6pPr>
            <a:lvl7pPr marL="0" indent="0">
              <a:spcBef>
                <a:spcPts val="0"/>
              </a:spcBef>
              <a:spcAft>
                <a:spcPts val="0"/>
              </a:spcAft>
              <a:buFontTx/>
              <a:buNone/>
              <a:defRPr sz="1600"/>
            </a:lvl7pPr>
            <a:lvl8pPr marL="0" indent="0">
              <a:spcBef>
                <a:spcPts val="0"/>
              </a:spcBef>
              <a:spcAft>
                <a:spcPts val="0"/>
              </a:spcAft>
              <a:buFontTx/>
              <a:buNone/>
              <a:defRPr sz="1600"/>
            </a:lvl8pPr>
            <a:lvl9pPr marL="0" indent="0">
              <a:spcBef>
                <a:spcPts val="0"/>
              </a:spcBef>
              <a:spcAft>
                <a:spcPts val="0"/>
              </a:spcAft>
              <a:buFontTx/>
              <a:buNone/>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0" name="Freeform 5">
            <a:extLst>
              <a:ext uri="{FF2B5EF4-FFF2-40B4-BE49-F238E27FC236}">
                <a16:creationId xmlns:a16="http://schemas.microsoft.com/office/drawing/2014/main" id="{751F50DC-1032-F848-8EFD-503462F60157}"/>
              </a:ext>
            </a:extLst>
          </p:cNvPr>
          <p:cNvSpPr>
            <a:spLocks noChangeAspect="1" noEditPoints="1"/>
          </p:cNvSpPr>
          <p:nvPr userDrawn="1"/>
        </p:nvSpPr>
        <p:spPr bwMode="auto">
          <a:xfrm>
            <a:off x="332185" y="687001"/>
            <a:ext cx="653654" cy="679450"/>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dirty="0"/>
          </a:p>
        </p:txBody>
      </p:sp>
      <p:sp>
        <p:nvSpPr>
          <p:cNvPr id="6" name="Slide Number Placeholder 5">
            <a:extLst>
              <a:ext uri="{FF2B5EF4-FFF2-40B4-BE49-F238E27FC236}">
                <a16:creationId xmlns:a16="http://schemas.microsoft.com/office/drawing/2014/main" id="{C0618CEB-562C-EF47-A905-BA1BD3BB0B4A}"/>
              </a:ext>
            </a:extLst>
          </p:cNvPr>
          <p:cNvSpPr>
            <a:spLocks noGrp="1"/>
          </p:cNvSpPr>
          <p:nvPr>
            <p:ph type="sldNum" sz="quarter" idx="16"/>
          </p:nvPr>
        </p:nvSpPr>
        <p:spPr bwMode="gray"/>
        <p:txBody>
          <a:bodyPr/>
          <a:lstStyle>
            <a:lvl1pPr>
              <a:defRPr>
                <a:solidFill>
                  <a:schemeClr val="bg1"/>
                </a:solidFill>
              </a:defRPr>
            </a:lvl1pPr>
          </a:lstStyle>
          <a:p>
            <a:fld id="{7870704B-CE94-48CC-AF30-84932A1262A7}" type="slidenum">
              <a:rPr lang="en-US" smtClean="0"/>
              <a:pPr/>
              <a:t>‹#›</a:t>
            </a:fld>
            <a:endParaRPr lang="en-US" dirty="0"/>
          </a:p>
        </p:txBody>
      </p:sp>
      <p:sp>
        <p:nvSpPr>
          <p:cNvPr id="2" name="Date Placeholder 1">
            <a:extLst>
              <a:ext uri="{FF2B5EF4-FFF2-40B4-BE49-F238E27FC236}">
                <a16:creationId xmlns:a16="http://schemas.microsoft.com/office/drawing/2014/main" id="{B7BEC181-486E-E441-8900-B8446C2DF2CE}"/>
              </a:ext>
            </a:extLst>
          </p:cNvPr>
          <p:cNvSpPr>
            <a:spLocks noGrp="1"/>
          </p:cNvSpPr>
          <p:nvPr>
            <p:ph type="dt" sz="half" idx="17"/>
          </p:nvPr>
        </p:nvSpPr>
        <p:spPr/>
        <p:txBody>
          <a:bodyPr/>
          <a:lstStyle>
            <a:lvl1pPr>
              <a:defRPr>
                <a:solidFill>
                  <a:schemeClr val="bg1"/>
                </a:solidFill>
              </a:defRPr>
            </a:lvl1pPr>
          </a:lstStyle>
          <a:p>
            <a:endParaRPr lang="en-US" dirty="0"/>
          </a:p>
        </p:txBody>
      </p:sp>
      <p:sp>
        <p:nvSpPr>
          <p:cNvPr id="4" name="Footer Placeholder 3">
            <a:extLst>
              <a:ext uri="{FF2B5EF4-FFF2-40B4-BE49-F238E27FC236}">
                <a16:creationId xmlns:a16="http://schemas.microsoft.com/office/drawing/2014/main" id="{761E6323-CD0D-424F-880F-557372819009}"/>
              </a:ext>
            </a:extLst>
          </p:cNvPr>
          <p:cNvSpPr>
            <a:spLocks noGrp="1"/>
          </p:cNvSpPr>
          <p:nvPr>
            <p:ph type="ftr" sz="quarter" idx="18"/>
          </p:nvPr>
        </p:nvSpPr>
        <p:spPr/>
        <p:txBody>
          <a:bodyPr/>
          <a:lstStyle/>
          <a:p>
            <a:pPr algn="l"/>
            <a:endParaRPr lang="en-US" dirty="0"/>
          </a:p>
        </p:txBody>
      </p:sp>
    </p:spTree>
    <p:extLst>
      <p:ext uri="{BB962C8B-B14F-4D97-AF65-F5344CB8AC3E}">
        <p14:creationId xmlns:p14="http://schemas.microsoft.com/office/powerpoint/2010/main" val="3712302821"/>
      </p:ext>
    </p:extLst>
  </p:cSld>
  <p:clrMapOvr>
    <a:masterClrMapping/>
  </p:clrMapOvr>
  <p:extLst>
    <p:ext uri="{DCECCB84-F9BA-43D5-87BE-67443E8EF086}">
      <p15:sldGuideLst xmlns:p15="http://schemas.microsoft.com/office/powerpoint/2012/main"/>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Quote 2">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32185" y="2274570"/>
            <a:ext cx="7155275" cy="3897630"/>
          </a:xfrm>
        </p:spPr>
        <p:txBody>
          <a:bodyPr/>
          <a:lstStyle>
            <a:lvl1pPr>
              <a:lnSpc>
                <a:spcPct val="85000"/>
              </a:lnSpc>
              <a:spcBef>
                <a:spcPts val="0"/>
              </a:spcBef>
              <a:spcAft>
                <a:spcPts val="3000"/>
              </a:spcAft>
              <a:defRPr sz="3800" b="0">
                <a:solidFill>
                  <a:schemeClr val="tx1"/>
                </a:solidFill>
                <a:latin typeface="+mj-lt"/>
              </a:defRPr>
            </a:lvl1pPr>
            <a:lvl2pPr marL="0" indent="0">
              <a:spcBef>
                <a:spcPts val="0"/>
              </a:spcBef>
              <a:spcAft>
                <a:spcPts val="0"/>
              </a:spcAft>
              <a:buFont typeface="Arial" panose="020B0604020202020204" pitchFamily="34" charset="0"/>
              <a:buNone/>
              <a:defRPr sz="1600" b="1"/>
            </a:lvl2pPr>
            <a:lvl3pPr marL="0" indent="0">
              <a:spcBef>
                <a:spcPts val="0"/>
              </a:spcBef>
              <a:spcAft>
                <a:spcPts val="0"/>
              </a:spcAft>
              <a:buFontTx/>
              <a:buNone/>
              <a:defRPr sz="1600"/>
            </a:lvl3pPr>
            <a:lvl4pPr marL="0" indent="0">
              <a:spcBef>
                <a:spcPts val="0"/>
              </a:spcBef>
              <a:spcAft>
                <a:spcPts val="0"/>
              </a:spcAft>
              <a:buFontTx/>
              <a:buNone/>
              <a:defRPr sz="1600"/>
            </a:lvl4pPr>
            <a:lvl5pPr marL="0" indent="0">
              <a:spcBef>
                <a:spcPts val="0"/>
              </a:spcBef>
              <a:spcAft>
                <a:spcPts val="0"/>
              </a:spcAft>
              <a:buFontTx/>
              <a:buNone/>
              <a:defRPr sz="1600"/>
            </a:lvl5pPr>
            <a:lvl6pPr marL="0" indent="0">
              <a:spcBef>
                <a:spcPts val="0"/>
              </a:spcBef>
              <a:spcAft>
                <a:spcPts val="0"/>
              </a:spcAft>
              <a:buFontTx/>
              <a:buNone/>
              <a:defRPr sz="1600"/>
            </a:lvl6pPr>
            <a:lvl7pPr marL="0" indent="0">
              <a:spcBef>
                <a:spcPts val="0"/>
              </a:spcBef>
              <a:spcAft>
                <a:spcPts val="0"/>
              </a:spcAft>
              <a:buFontTx/>
              <a:buNone/>
              <a:defRPr sz="1600"/>
            </a:lvl7pPr>
            <a:lvl8pPr marL="0" indent="0">
              <a:spcBef>
                <a:spcPts val="0"/>
              </a:spcBef>
              <a:spcAft>
                <a:spcPts val="0"/>
              </a:spcAft>
              <a:buFontTx/>
              <a:buNone/>
              <a:defRPr sz="1600"/>
            </a:lvl8pPr>
            <a:lvl9pPr marL="0" indent="0">
              <a:spcBef>
                <a:spcPts val="0"/>
              </a:spcBef>
              <a:spcAft>
                <a:spcPts val="0"/>
              </a:spcAft>
              <a:buFontTx/>
              <a:buNone/>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6" name="Freeform 5">
            <a:extLst>
              <a:ext uri="{FF2B5EF4-FFF2-40B4-BE49-F238E27FC236}">
                <a16:creationId xmlns:a16="http://schemas.microsoft.com/office/drawing/2014/main" id="{07AD3661-A443-F74F-9528-11F7BA264BF5}"/>
              </a:ext>
            </a:extLst>
          </p:cNvPr>
          <p:cNvSpPr>
            <a:spLocks noChangeAspect="1" noEditPoints="1"/>
          </p:cNvSpPr>
          <p:nvPr userDrawn="1"/>
        </p:nvSpPr>
        <p:spPr bwMode="auto">
          <a:xfrm>
            <a:off x="332185" y="1362959"/>
            <a:ext cx="653654" cy="679450"/>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dirty="0"/>
          </a:p>
        </p:txBody>
      </p:sp>
      <p:sp>
        <p:nvSpPr>
          <p:cNvPr id="2" name="Date Placeholder 1">
            <a:extLst>
              <a:ext uri="{FF2B5EF4-FFF2-40B4-BE49-F238E27FC236}">
                <a16:creationId xmlns:a16="http://schemas.microsoft.com/office/drawing/2014/main" id="{7E5DC986-4502-464F-A426-50A70EA2E41A}"/>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FE17195B-4456-9145-8D6E-97A5EBDF8090}"/>
              </a:ext>
            </a:extLst>
          </p:cNvPr>
          <p:cNvSpPr>
            <a:spLocks noGrp="1"/>
          </p:cNvSpPr>
          <p:nvPr>
            <p:ph type="ftr" sz="quarter" idx="11"/>
          </p:nvPr>
        </p:nvSpPr>
        <p:spPr/>
        <p:txBody>
          <a:bodyPr/>
          <a:lstStyle/>
          <a:p>
            <a:pPr algn="l"/>
            <a:endParaRPr lang="en-US" dirty="0"/>
          </a:p>
        </p:txBody>
      </p:sp>
      <p:sp>
        <p:nvSpPr>
          <p:cNvPr id="7" name="Slide Number Placeholder 6">
            <a:extLst>
              <a:ext uri="{FF2B5EF4-FFF2-40B4-BE49-F238E27FC236}">
                <a16:creationId xmlns:a16="http://schemas.microsoft.com/office/drawing/2014/main" id="{FC67263F-492F-7F4E-9E89-2A38E1B27F39}"/>
              </a:ext>
            </a:extLst>
          </p:cNvPr>
          <p:cNvSpPr>
            <a:spLocks noGrp="1"/>
          </p:cNvSpPr>
          <p:nvPr>
            <p:ph type="sldNum" sz="quarter" idx="12"/>
          </p:nvPr>
        </p:nvSpPr>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2396399799"/>
      </p:ext>
    </p:extLst>
  </p:cSld>
  <p:clrMapOvr>
    <a:masterClrMapping/>
  </p:clrMapOvr>
  <p:extLst>
    <p:ext uri="{DCECCB84-F9BA-43D5-87BE-67443E8EF086}">
      <p15:sldGuideLst xmlns:p15="http://schemas.microsoft.com/office/powerpoint/2012/main"/>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Quote 2 Orange">
    <p:bg>
      <p:bgPr>
        <a:solidFill>
          <a:srgbClr val="D04A02"/>
        </a:soli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32185" y="2274570"/>
            <a:ext cx="7155275" cy="3897630"/>
          </a:xfrm>
        </p:spPr>
        <p:txBody>
          <a:bodyPr/>
          <a:lstStyle>
            <a:lvl1pPr>
              <a:lnSpc>
                <a:spcPct val="85000"/>
              </a:lnSpc>
              <a:spcBef>
                <a:spcPts val="0"/>
              </a:spcBef>
              <a:spcAft>
                <a:spcPts val="3000"/>
              </a:spcAft>
              <a:defRPr sz="3800" b="0">
                <a:solidFill>
                  <a:schemeClr val="tx1"/>
                </a:solidFill>
                <a:latin typeface="+mj-lt"/>
              </a:defRPr>
            </a:lvl1pPr>
            <a:lvl2pPr marL="0" indent="0">
              <a:spcBef>
                <a:spcPts val="0"/>
              </a:spcBef>
              <a:spcAft>
                <a:spcPts val="0"/>
              </a:spcAft>
              <a:buFont typeface="Arial" panose="020B0604020202020204" pitchFamily="34" charset="0"/>
              <a:buNone/>
              <a:defRPr sz="1600" b="1">
                <a:solidFill>
                  <a:schemeClr val="tx1"/>
                </a:solidFill>
              </a:defRPr>
            </a:lvl2pPr>
            <a:lvl3pPr marL="0" indent="0">
              <a:spcBef>
                <a:spcPts val="0"/>
              </a:spcBef>
              <a:spcAft>
                <a:spcPts val="0"/>
              </a:spcAft>
              <a:buFontTx/>
              <a:buNone/>
              <a:defRPr sz="1600">
                <a:solidFill>
                  <a:schemeClr val="tx1"/>
                </a:solidFill>
              </a:defRPr>
            </a:lvl3pPr>
            <a:lvl4pPr marL="0" indent="0">
              <a:spcBef>
                <a:spcPts val="0"/>
              </a:spcBef>
              <a:spcAft>
                <a:spcPts val="0"/>
              </a:spcAft>
              <a:buFontTx/>
              <a:buNone/>
              <a:defRPr sz="1600">
                <a:solidFill>
                  <a:schemeClr val="tx1"/>
                </a:solidFill>
              </a:defRPr>
            </a:lvl4pPr>
            <a:lvl5pPr marL="0" indent="0">
              <a:spcBef>
                <a:spcPts val="0"/>
              </a:spcBef>
              <a:spcAft>
                <a:spcPts val="0"/>
              </a:spcAft>
              <a:buFontTx/>
              <a:buNone/>
              <a:defRPr sz="1600">
                <a:solidFill>
                  <a:schemeClr val="tx1"/>
                </a:solidFill>
              </a:defRPr>
            </a:lvl5pPr>
            <a:lvl6pPr marL="0" indent="0">
              <a:spcBef>
                <a:spcPts val="0"/>
              </a:spcBef>
              <a:spcAft>
                <a:spcPts val="0"/>
              </a:spcAft>
              <a:buFontTx/>
              <a:buNone/>
              <a:defRPr sz="1600">
                <a:solidFill>
                  <a:schemeClr val="tx1"/>
                </a:solidFill>
              </a:defRPr>
            </a:lvl6pPr>
            <a:lvl7pPr marL="0" indent="0">
              <a:spcBef>
                <a:spcPts val="0"/>
              </a:spcBef>
              <a:spcAft>
                <a:spcPts val="0"/>
              </a:spcAft>
              <a:buFontTx/>
              <a:buNone/>
              <a:defRPr sz="1600">
                <a:solidFill>
                  <a:schemeClr val="tx1"/>
                </a:solidFill>
              </a:defRPr>
            </a:lvl7pPr>
            <a:lvl8pPr marL="0" indent="0">
              <a:spcBef>
                <a:spcPts val="0"/>
              </a:spcBef>
              <a:spcAft>
                <a:spcPts val="0"/>
              </a:spcAft>
              <a:buFontTx/>
              <a:buNone/>
              <a:defRPr sz="1600">
                <a:solidFill>
                  <a:schemeClr val="tx1"/>
                </a:solidFill>
              </a:defRPr>
            </a:lvl8pPr>
            <a:lvl9pPr marL="0" indent="0">
              <a:spcBef>
                <a:spcPts val="0"/>
              </a:spcBef>
              <a:spcAft>
                <a:spcPts val="0"/>
              </a:spcAft>
              <a:buFontTx/>
              <a:buNone/>
              <a:defRPr sz="1600">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9" name="Freeform 5">
            <a:extLst>
              <a:ext uri="{FF2B5EF4-FFF2-40B4-BE49-F238E27FC236}">
                <a16:creationId xmlns:a16="http://schemas.microsoft.com/office/drawing/2014/main" id="{753C6A26-069C-C142-8C96-315DE67FAD09}"/>
              </a:ext>
            </a:extLst>
          </p:cNvPr>
          <p:cNvSpPr>
            <a:spLocks noChangeAspect="1" noEditPoints="1"/>
          </p:cNvSpPr>
          <p:nvPr userDrawn="1"/>
        </p:nvSpPr>
        <p:spPr bwMode="black">
          <a:xfrm>
            <a:off x="332185" y="1362959"/>
            <a:ext cx="653654" cy="679450"/>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dirty="0"/>
          </a:p>
        </p:txBody>
      </p:sp>
      <p:sp>
        <p:nvSpPr>
          <p:cNvPr id="10" name="Date Placeholder 9">
            <a:extLst>
              <a:ext uri="{FF2B5EF4-FFF2-40B4-BE49-F238E27FC236}">
                <a16:creationId xmlns:a16="http://schemas.microsoft.com/office/drawing/2014/main" id="{F95925A0-A65A-B94F-AD42-4A17D5E9B63B}"/>
              </a:ext>
            </a:extLst>
          </p:cNvPr>
          <p:cNvSpPr>
            <a:spLocks noGrp="1"/>
          </p:cNvSpPr>
          <p:nvPr>
            <p:ph type="dt" sz="half" idx="10"/>
          </p:nvPr>
        </p:nvSpPr>
        <p:spPr/>
        <p:txBody>
          <a:bodyPr/>
          <a:lstStyle/>
          <a:p>
            <a:endParaRPr lang="en-US" dirty="0"/>
          </a:p>
        </p:txBody>
      </p:sp>
      <p:sp>
        <p:nvSpPr>
          <p:cNvPr id="11" name="Footer Placeholder 10">
            <a:extLst>
              <a:ext uri="{FF2B5EF4-FFF2-40B4-BE49-F238E27FC236}">
                <a16:creationId xmlns:a16="http://schemas.microsoft.com/office/drawing/2014/main" id="{01CB2D71-BA29-2E4C-A7F8-AB7C48FCE919}"/>
              </a:ext>
            </a:extLst>
          </p:cNvPr>
          <p:cNvSpPr>
            <a:spLocks noGrp="1"/>
          </p:cNvSpPr>
          <p:nvPr>
            <p:ph type="ftr" sz="quarter" idx="11"/>
          </p:nvPr>
        </p:nvSpPr>
        <p:spPr/>
        <p:txBody>
          <a:bodyPr/>
          <a:lstStyle/>
          <a:p>
            <a:pPr algn="l"/>
            <a:endParaRPr lang="en-US" dirty="0"/>
          </a:p>
        </p:txBody>
      </p:sp>
      <p:sp>
        <p:nvSpPr>
          <p:cNvPr id="12" name="Slide Number Placeholder 11">
            <a:extLst>
              <a:ext uri="{FF2B5EF4-FFF2-40B4-BE49-F238E27FC236}">
                <a16:creationId xmlns:a16="http://schemas.microsoft.com/office/drawing/2014/main" id="{1E0FBAD1-BD7F-C249-B609-9F42DAA28A2B}"/>
              </a:ext>
            </a:extLst>
          </p:cNvPr>
          <p:cNvSpPr>
            <a:spLocks noGrp="1"/>
          </p:cNvSpPr>
          <p:nvPr>
            <p:ph type="sldNum" sz="quarter" idx="12"/>
          </p:nvPr>
        </p:nvSpPr>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409310922"/>
      </p:ext>
    </p:extLst>
  </p:cSld>
  <p:clrMapOvr>
    <a:overrideClrMapping bg1="dk1" tx1="lt1" bg2="dk2" tx2="lt2" accent1="accent1" accent2="accent2" accent3="accent3" accent4="accent4" accent5="accent5" accent6="accent6" hlink="hlink" folHlink="folHlink"/>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Quote 2 Red">
    <p:bg>
      <p:bgPr>
        <a:solidFill>
          <a:srgbClr val="E0301E"/>
        </a:soli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32185" y="2274570"/>
            <a:ext cx="7155275" cy="3897630"/>
          </a:xfrm>
        </p:spPr>
        <p:txBody>
          <a:bodyPr/>
          <a:lstStyle>
            <a:lvl1pPr>
              <a:lnSpc>
                <a:spcPct val="85000"/>
              </a:lnSpc>
              <a:spcBef>
                <a:spcPts val="0"/>
              </a:spcBef>
              <a:spcAft>
                <a:spcPts val="3000"/>
              </a:spcAft>
              <a:defRPr sz="3800" b="0">
                <a:solidFill>
                  <a:schemeClr val="tx1"/>
                </a:solidFill>
                <a:latin typeface="+mj-lt"/>
              </a:defRPr>
            </a:lvl1pPr>
            <a:lvl2pPr marL="0" indent="0">
              <a:spcBef>
                <a:spcPts val="0"/>
              </a:spcBef>
              <a:spcAft>
                <a:spcPts val="0"/>
              </a:spcAft>
              <a:buFont typeface="Arial" panose="020B0604020202020204" pitchFamily="34" charset="0"/>
              <a:buNone/>
              <a:defRPr sz="1600" b="1">
                <a:solidFill>
                  <a:schemeClr val="tx1"/>
                </a:solidFill>
              </a:defRPr>
            </a:lvl2pPr>
            <a:lvl3pPr marL="0" indent="0">
              <a:spcBef>
                <a:spcPts val="0"/>
              </a:spcBef>
              <a:spcAft>
                <a:spcPts val="0"/>
              </a:spcAft>
              <a:buFontTx/>
              <a:buNone/>
              <a:defRPr sz="1600">
                <a:solidFill>
                  <a:schemeClr val="tx1"/>
                </a:solidFill>
              </a:defRPr>
            </a:lvl3pPr>
            <a:lvl4pPr marL="0" indent="0">
              <a:spcBef>
                <a:spcPts val="0"/>
              </a:spcBef>
              <a:spcAft>
                <a:spcPts val="0"/>
              </a:spcAft>
              <a:buFontTx/>
              <a:buNone/>
              <a:defRPr sz="1600">
                <a:solidFill>
                  <a:schemeClr val="tx1"/>
                </a:solidFill>
              </a:defRPr>
            </a:lvl4pPr>
            <a:lvl5pPr marL="0" indent="0">
              <a:spcBef>
                <a:spcPts val="0"/>
              </a:spcBef>
              <a:spcAft>
                <a:spcPts val="0"/>
              </a:spcAft>
              <a:buFontTx/>
              <a:buNone/>
              <a:defRPr sz="1600">
                <a:solidFill>
                  <a:schemeClr val="tx1"/>
                </a:solidFill>
              </a:defRPr>
            </a:lvl5pPr>
            <a:lvl6pPr marL="0" indent="0">
              <a:spcBef>
                <a:spcPts val="0"/>
              </a:spcBef>
              <a:spcAft>
                <a:spcPts val="0"/>
              </a:spcAft>
              <a:buFontTx/>
              <a:buNone/>
              <a:defRPr sz="1600">
                <a:solidFill>
                  <a:schemeClr val="tx1"/>
                </a:solidFill>
              </a:defRPr>
            </a:lvl6pPr>
            <a:lvl7pPr marL="0" indent="0">
              <a:spcBef>
                <a:spcPts val="0"/>
              </a:spcBef>
              <a:spcAft>
                <a:spcPts val="0"/>
              </a:spcAft>
              <a:buFontTx/>
              <a:buNone/>
              <a:defRPr sz="1600">
                <a:solidFill>
                  <a:schemeClr val="tx1"/>
                </a:solidFill>
              </a:defRPr>
            </a:lvl7pPr>
            <a:lvl8pPr marL="0" indent="0">
              <a:spcBef>
                <a:spcPts val="0"/>
              </a:spcBef>
              <a:spcAft>
                <a:spcPts val="0"/>
              </a:spcAft>
              <a:buFontTx/>
              <a:buNone/>
              <a:defRPr sz="1600">
                <a:solidFill>
                  <a:schemeClr val="tx1"/>
                </a:solidFill>
              </a:defRPr>
            </a:lvl8pPr>
            <a:lvl9pPr marL="0" indent="0">
              <a:spcBef>
                <a:spcPts val="0"/>
              </a:spcBef>
              <a:spcAft>
                <a:spcPts val="0"/>
              </a:spcAft>
              <a:buFontTx/>
              <a:buNone/>
              <a:defRPr sz="1600">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6" name="Freeform 5">
            <a:extLst>
              <a:ext uri="{FF2B5EF4-FFF2-40B4-BE49-F238E27FC236}">
                <a16:creationId xmlns:a16="http://schemas.microsoft.com/office/drawing/2014/main" id="{75C37678-6A0A-C84B-9A52-9B7F891FFFD3}"/>
              </a:ext>
            </a:extLst>
          </p:cNvPr>
          <p:cNvSpPr>
            <a:spLocks noChangeAspect="1" noEditPoints="1"/>
          </p:cNvSpPr>
          <p:nvPr userDrawn="1"/>
        </p:nvSpPr>
        <p:spPr bwMode="black">
          <a:xfrm>
            <a:off x="332185" y="1362959"/>
            <a:ext cx="653654" cy="679450"/>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dirty="0"/>
          </a:p>
        </p:txBody>
      </p:sp>
      <p:sp>
        <p:nvSpPr>
          <p:cNvPr id="2" name="Date Placeholder 1">
            <a:extLst>
              <a:ext uri="{FF2B5EF4-FFF2-40B4-BE49-F238E27FC236}">
                <a16:creationId xmlns:a16="http://schemas.microsoft.com/office/drawing/2014/main" id="{75944E79-860F-9542-986D-3F487E112641}"/>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6503EA61-A2A9-8D46-A8C8-F5D81CC931C5}"/>
              </a:ext>
            </a:extLst>
          </p:cNvPr>
          <p:cNvSpPr>
            <a:spLocks noGrp="1"/>
          </p:cNvSpPr>
          <p:nvPr>
            <p:ph type="ftr" sz="quarter" idx="11"/>
          </p:nvPr>
        </p:nvSpPr>
        <p:spPr/>
        <p:txBody>
          <a:bodyPr/>
          <a:lstStyle/>
          <a:p>
            <a:pPr algn="l"/>
            <a:endParaRPr lang="en-US" dirty="0"/>
          </a:p>
        </p:txBody>
      </p:sp>
      <p:sp>
        <p:nvSpPr>
          <p:cNvPr id="9" name="Slide Number Placeholder 8">
            <a:extLst>
              <a:ext uri="{FF2B5EF4-FFF2-40B4-BE49-F238E27FC236}">
                <a16:creationId xmlns:a16="http://schemas.microsoft.com/office/drawing/2014/main" id="{E4410A1E-B181-CB46-A25E-398B598C5B78}"/>
              </a:ext>
            </a:extLst>
          </p:cNvPr>
          <p:cNvSpPr>
            <a:spLocks noGrp="1"/>
          </p:cNvSpPr>
          <p:nvPr>
            <p:ph type="sldNum" sz="quarter" idx="12"/>
          </p:nvPr>
        </p:nvSpPr>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643840644"/>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Quote 2 Rose">
    <p:bg>
      <p:bgPr>
        <a:solidFill>
          <a:srgbClr val="DB536A"/>
        </a:soli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32185" y="2274570"/>
            <a:ext cx="7155275" cy="3897630"/>
          </a:xfrm>
        </p:spPr>
        <p:txBody>
          <a:bodyPr/>
          <a:lstStyle>
            <a:lvl1pPr>
              <a:lnSpc>
                <a:spcPct val="85000"/>
              </a:lnSpc>
              <a:spcBef>
                <a:spcPts val="0"/>
              </a:spcBef>
              <a:spcAft>
                <a:spcPts val="3000"/>
              </a:spcAft>
              <a:defRPr sz="3800" b="0">
                <a:solidFill>
                  <a:schemeClr val="tx1"/>
                </a:solidFill>
                <a:latin typeface="+mj-lt"/>
              </a:defRPr>
            </a:lvl1pPr>
            <a:lvl2pPr marL="0" indent="0">
              <a:spcBef>
                <a:spcPts val="0"/>
              </a:spcBef>
              <a:spcAft>
                <a:spcPts val="0"/>
              </a:spcAft>
              <a:buFont typeface="Arial" panose="020B0604020202020204" pitchFamily="34" charset="0"/>
              <a:buNone/>
              <a:defRPr sz="1600" b="1">
                <a:solidFill>
                  <a:schemeClr val="tx1"/>
                </a:solidFill>
              </a:defRPr>
            </a:lvl2pPr>
            <a:lvl3pPr marL="0" indent="0">
              <a:spcBef>
                <a:spcPts val="0"/>
              </a:spcBef>
              <a:spcAft>
                <a:spcPts val="0"/>
              </a:spcAft>
              <a:buFontTx/>
              <a:buNone/>
              <a:defRPr sz="1600">
                <a:solidFill>
                  <a:schemeClr val="tx1"/>
                </a:solidFill>
              </a:defRPr>
            </a:lvl3pPr>
            <a:lvl4pPr marL="0" indent="0">
              <a:spcBef>
                <a:spcPts val="0"/>
              </a:spcBef>
              <a:spcAft>
                <a:spcPts val="0"/>
              </a:spcAft>
              <a:buFontTx/>
              <a:buNone/>
              <a:defRPr sz="1600">
                <a:solidFill>
                  <a:schemeClr val="tx1"/>
                </a:solidFill>
              </a:defRPr>
            </a:lvl4pPr>
            <a:lvl5pPr marL="0" indent="0">
              <a:spcBef>
                <a:spcPts val="0"/>
              </a:spcBef>
              <a:spcAft>
                <a:spcPts val="0"/>
              </a:spcAft>
              <a:buFontTx/>
              <a:buNone/>
              <a:defRPr sz="1600">
                <a:solidFill>
                  <a:schemeClr val="tx1"/>
                </a:solidFill>
              </a:defRPr>
            </a:lvl5pPr>
            <a:lvl6pPr marL="0" indent="0">
              <a:spcBef>
                <a:spcPts val="0"/>
              </a:spcBef>
              <a:spcAft>
                <a:spcPts val="0"/>
              </a:spcAft>
              <a:buFontTx/>
              <a:buNone/>
              <a:defRPr sz="1600">
                <a:solidFill>
                  <a:schemeClr val="tx1"/>
                </a:solidFill>
              </a:defRPr>
            </a:lvl6pPr>
            <a:lvl7pPr marL="0" indent="0">
              <a:spcBef>
                <a:spcPts val="0"/>
              </a:spcBef>
              <a:spcAft>
                <a:spcPts val="0"/>
              </a:spcAft>
              <a:buFontTx/>
              <a:buNone/>
              <a:defRPr sz="1600">
                <a:solidFill>
                  <a:schemeClr val="tx1"/>
                </a:solidFill>
              </a:defRPr>
            </a:lvl7pPr>
            <a:lvl8pPr marL="0" indent="0">
              <a:spcBef>
                <a:spcPts val="0"/>
              </a:spcBef>
              <a:spcAft>
                <a:spcPts val="0"/>
              </a:spcAft>
              <a:buFontTx/>
              <a:buNone/>
              <a:defRPr sz="1600">
                <a:solidFill>
                  <a:schemeClr val="tx1"/>
                </a:solidFill>
              </a:defRPr>
            </a:lvl8pPr>
            <a:lvl9pPr marL="0" indent="0">
              <a:spcBef>
                <a:spcPts val="0"/>
              </a:spcBef>
              <a:spcAft>
                <a:spcPts val="0"/>
              </a:spcAft>
              <a:buFontTx/>
              <a:buNone/>
              <a:defRPr sz="1600">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6" name="Freeform 5">
            <a:extLst>
              <a:ext uri="{FF2B5EF4-FFF2-40B4-BE49-F238E27FC236}">
                <a16:creationId xmlns:a16="http://schemas.microsoft.com/office/drawing/2014/main" id="{F3D58181-4255-CF4B-AEC5-6ADD879A60CA}"/>
              </a:ext>
            </a:extLst>
          </p:cNvPr>
          <p:cNvSpPr>
            <a:spLocks noChangeAspect="1" noEditPoints="1"/>
          </p:cNvSpPr>
          <p:nvPr userDrawn="1"/>
        </p:nvSpPr>
        <p:spPr bwMode="black">
          <a:xfrm>
            <a:off x="332185" y="1362959"/>
            <a:ext cx="653654" cy="679450"/>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dirty="0"/>
          </a:p>
        </p:txBody>
      </p:sp>
      <p:sp>
        <p:nvSpPr>
          <p:cNvPr id="2" name="Date Placeholder 1">
            <a:extLst>
              <a:ext uri="{FF2B5EF4-FFF2-40B4-BE49-F238E27FC236}">
                <a16:creationId xmlns:a16="http://schemas.microsoft.com/office/drawing/2014/main" id="{33DF2FE2-E936-7745-91D2-A6D8CA7F5D95}"/>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A54FEE05-057D-214D-903C-F8FD6A36D286}"/>
              </a:ext>
            </a:extLst>
          </p:cNvPr>
          <p:cNvSpPr>
            <a:spLocks noGrp="1"/>
          </p:cNvSpPr>
          <p:nvPr>
            <p:ph type="ftr" sz="quarter" idx="11"/>
          </p:nvPr>
        </p:nvSpPr>
        <p:spPr/>
        <p:txBody>
          <a:bodyPr/>
          <a:lstStyle/>
          <a:p>
            <a:pPr algn="l"/>
            <a:endParaRPr lang="en-US" dirty="0"/>
          </a:p>
        </p:txBody>
      </p:sp>
      <p:sp>
        <p:nvSpPr>
          <p:cNvPr id="9" name="Slide Number Placeholder 8">
            <a:extLst>
              <a:ext uri="{FF2B5EF4-FFF2-40B4-BE49-F238E27FC236}">
                <a16:creationId xmlns:a16="http://schemas.microsoft.com/office/drawing/2014/main" id="{4DD12AF3-FC08-E446-85E1-796189A84898}"/>
              </a:ext>
            </a:extLst>
          </p:cNvPr>
          <p:cNvSpPr>
            <a:spLocks noGrp="1"/>
          </p:cNvSpPr>
          <p:nvPr>
            <p:ph type="sldNum" sz="quarter" idx="12"/>
          </p:nvPr>
        </p:nvSpPr>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241068"/>
      </p:ext>
    </p:extLst>
  </p:cSld>
  <p:clrMapOvr>
    <a:overrideClrMapping bg1="dk1" tx1="lt1" bg2="dk2" tx2="lt2" accent1="accent1" accent2="accent2" accent3="accent3" accent4="accent4" accent5="accent5" accent6="accent6" hlink="hlink" folHlink="folHlink"/>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Quote 2 Grey">
    <p:bg>
      <p:bgPr>
        <a:solidFill>
          <a:srgbClr val="464646"/>
        </a:soli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32185" y="2274570"/>
            <a:ext cx="7155275" cy="3897630"/>
          </a:xfrm>
        </p:spPr>
        <p:txBody>
          <a:bodyPr/>
          <a:lstStyle>
            <a:lvl1pPr>
              <a:lnSpc>
                <a:spcPct val="85000"/>
              </a:lnSpc>
              <a:spcBef>
                <a:spcPts val="0"/>
              </a:spcBef>
              <a:spcAft>
                <a:spcPts val="3000"/>
              </a:spcAft>
              <a:defRPr sz="3800" b="0">
                <a:solidFill>
                  <a:schemeClr val="tx1"/>
                </a:solidFill>
                <a:latin typeface="+mj-lt"/>
              </a:defRPr>
            </a:lvl1pPr>
            <a:lvl2pPr marL="0" indent="0">
              <a:spcBef>
                <a:spcPts val="0"/>
              </a:spcBef>
              <a:spcAft>
                <a:spcPts val="0"/>
              </a:spcAft>
              <a:buFont typeface="Arial" panose="020B0604020202020204" pitchFamily="34" charset="0"/>
              <a:buNone/>
              <a:defRPr sz="1600" b="1">
                <a:solidFill>
                  <a:schemeClr val="tx1"/>
                </a:solidFill>
              </a:defRPr>
            </a:lvl2pPr>
            <a:lvl3pPr marL="0" indent="0">
              <a:spcBef>
                <a:spcPts val="0"/>
              </a:spcBef>
              <a:spcAft>
                <a:spcPts val="0"/>
              </a:spcAft>
              <a:buFontTx/>
              <a:buNone/>
              <a:defRPr sz="1600">
                <a:solidFill>
                  <a:schemeClr val="tx1"/>
                </a:solidFill>
              </a:defRPr>
            </a:lvl3pPr>
            <a:lvl4pPr marL="0" indent="0">
              <a:spcBef>
                <a:spcPts val="0"/>
              </a:spcBef>
              <a:spcAft>
                <a:spcPts val="0"/>
              </a:spcAft>
              <a:buFontTx/>
              <a:buNone/>
              <a:defRPr sz="1600">
                <a:solidFill>
                  <a:schemeClr val="tx1"/>
                </a:solidFill>
              </a:defRPr>
            </a:lvl4pPr>
            <a:lvl5pPr marL="0" indent="0">
              <a:spcBef>
                <a:spcPts val="0"/>
              </a:spcBef>
              <a:spcAft>
                <a:spcPts val="0"/>
              </a:spcAft>
              <a:buFontTx/>
              <a:buNone/>
              <a:defRPr sz="1600">
                <a:solidFill>
                  <a:schemeClr val="tx1"/>
                </a:solidFill>
              </a:defRPr>
            </a:lvl5pPr>
            <a:lvl6pPr marL="0" indent="0">
              <a:spcBef>
                <a:spcPts val="0"/>
              </a:spcBef>
              <a:spcAft>
                <a:spcPts val="0"/>
              </a:spcAft>
              <a:buFontTx/>
              <a:buNone/>
              <a:defRPr sz="1600">
                <a:solidFill>
                  <a:schemeClr val="tx1"/>
                </a:solidFill>
              </a:defRPr>
            </a:lvl6pPr>
            <a:lvl7pPr marL="0" indent="0">
              <a:spcBef>
                <a:spcPts val="0"/>
              </a:spcBef>
              <a:spcAft>
                <a:spcPts val="0"/>
              </a:spcAft>
              <a:buFontTx/>
              <a:buNone/>
              <a:defRPr sz="1600">
                <a:solidFill>
                  <a:schemeClr val="tx1"/>
                </a:solidFill>
              </a:defRPr>
            </a:lvl7pPr>
            <a:lvl8pPr marL="0" indent="0">
              <a:spcBef>
                <a:spcPts val="0"/>
              </a:spcBef>
              <a:spcAft>
                <a:spcPts val="0"/>
              </a:spcAft>
              <a:buFontTx/>
              <a:buNone/>
              <a:defRPr sz="1600">
                <a:solidFill>
                  <a:schemeClr val="tx1"/>
                </a:solidFill>
              </a:defRPr>
            </a:lvl8pPr>
            <a:lvl9pPr marL="0" indent="0">
              <a:spcBef>
                <a:spcPts val="0"/>
              </a:spcBef>
              <a:spcAft>
                <a:spcPts val="0"/>
              </a:spcAft>
              <a:buFontTx/>
              <a:buNone/>
              <a:defRPr sz="1600">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6" name="Freeform 5">
            <a:extLst>
              <a:ext uri="{FF2B5EF4-FFF2-40B4-BE49-F238E27FC236}">
                <a16:creationId xmlns:a16="http://schemas.microsoft.com/office/drawing/2014/main" id="{056180B7-FBDB-F345-B5D1-21FE86D79BA3}"/>
              </a:ext>
            </a:extLst>
          </p:cNvPr>
          <p:cNvSpPr>
            <a:spLocks noChangeAspect="1" noEditPoints="1"/>
          </p:cNvSpPr>
          <p:nvPr userDrawn="1"/>
        </p:nvSpPr>
        <p:spPr bwMode="black">
          <a:xfrm>
            <a:off x="332185" y="1362959"/>
            <a:ext cx="653654" cy="679450"/>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dirty="0"/>
          </a:p>
        </p:txBody>
      </p:sp>
      <p:sp>
        <p:nvSpPr>
          <p:cNvPr id="2" name="Date Placeholder 1">
            <a:extLst>
              <a:ext uri="{FF2B5EF4-FFF2-40B4-BE49-F238E27FC236}">
                <a16:creationId xmlns:a16="http://schemas.microsoft.com/office/drawing/2014/main" id="{9BB60EFE-B508-D848-9B02-A73119F1803A}"/>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DC3B4447-C39F-954F-B842-43560F6E9D0C}"/>
              </a:ext>
            </a:extLst>
          </p:cNvPr>
          <p:cNvSpPr>
            <a:spLocks noGrp="1"/>
          </p:cNvSpPr>
          <p:nvPr>
            <p:ph type="ftr" sz="quarter" idx="11"/>
          </p:nvPr>
        </p:nvSpPr>
        <p:spPr/>
        <p:txBody>
          <a:bodyPr/>
          <a:lstStyle/>
          <a:p>
            <a:pPr algn="l"/>
            <a:endParaRPr lang="en-US" dirty="0"/>
          </a:p>
        </p:txBody>
      </p:sp>
      <p:sp>
        <p:nvSpPr>
          <p:cNvPr id="9" name="Slide Number Placeholder 8">
            <a:extLst>
              <a:ext uri="{FF2B5EF4-FFF2-40B4-BE49-F238E27FC236}">
                <a16:creationId xmlns:a16="http://schemas.microsoft.com/office/drawing/2014/main" id="{F9D7BB50-999D-5745-BB53-011066651024}"/>
              </a:ext>
            </a:extLst>
          </p:cNvPr>
          <p:cNvSpPr>
            <a:spLocks noGrp="1"/>
          </p:cNvSpPr>
          <p:nvPr>
            <p:ph type="sldNum" sz="quarter" idx="12"/>
          </p:nvPr>
        </p:nvSpPr>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2057614125"/>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Column Content">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3" name="Content Placeholder 2"/>
          <p:cNvSpPr>
            <a:spLocks noGrp="1"/>
          </p:cNvSpPr>
          <p:nvPr>
            <p:ph idx="1" hasCustomPrompt="1"/>
          </p:nvPr>
        </p:nvSpPr>
        <p:spPr>
          <a:xfrm>
            <a:off x="332186" y="2103438"/>
            <a:ext cx="2646759" cy="40687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0" name="Presentation Footer">
            <a:extLst>
              <a:ext uri="{FF2B5EF4-FFF2-40B4-BE49-F238E27FC236}">
                <a16:creationId xmlns:a16="http://schemas.microsoft.com/office/drawing/2014/main" id="{7B52BB9D-0714-41EB-A065-3C9301AC9AF2}"/>
              </a:ext>
            </a:extLst>
          </p:cNvPr>
          <p:cNvSpPr>
            <a:spLocks noGrp="1"/>
          </p:cNvSpPr>
          <p:nvPr>
            <p:ph type="ftr" sz="quarter" idx="13"/>
          </p:nvPr>
        </p:nvSpPr>
        <p:spPr>
          <a:xfrm>
            <a:off x="332184" y="6355080"/>
            <a:ext cx="4105276" cy="137160"/>
          </a:xfrm>
        </p:spPr>
        <p:txBody>
          <a:bodyPr/>
          <a:lstStyle/>
          <a:p>
            <a:pPr algn="l"/>
            <a:endParaRPr lang="en-US" dirty="0"/>
          </a:p>
        </p:txBody>
      </p:sp>
      <p:sp>
        <p:nvSpPr>
          <p:cNvPr id="11" name="Date">
            <a:extLst>
              <a:ext uri="{FF2B5EF4-FFF2-40B4-BE49-F238E27FC236}">
                <a16:creationId xmlns:a16="http://schemas.microsoft.com/office/drawing/2014/main" id="{4CDD38BF-B105-49DA-8707-FF2BB7A24DF7}"/>
              </a:ext>
            </a:extLst>
          </p:cNvPr>
          <p:cNvSpPr>
            <a:spLocks noGrp="1"/>
          </p:cNvSpPr>
          <p:nvPr>
            <p:ph type="dt" sz="half" idx="12"/>
          </p:nvPr>
        </p:nvSpPr>
        <p:spPr>
          <a:xfrm>
            <a:off x="7488222" y="6355080"/>
            <a:ext cx="1323594" cy="137160"/>
          </a:xfrm>
        </p:spPr>
        <p:txBody>
          <a:bodyPr/>
          <a:lstStyle/>
          <a:p>
            <a:endParaRPr lang="en-US" dirty="0"/>
          </a:p>
        </p:txBody>
      </p:sp>
      <p:sp>
        <p:nvSpPr>
          <p:cNvPr id="12" name="Slide Number">
            <a:extLst>
              <a:ext uri="{FF2B5EF4-FFF2-40B4-BE49-F238E27FC236}">
                <a16:creationId xmlns:a16="http://schemas.microsoft.com/office/drawing/2014/main" id="{D6F070B6-A4B1-450C-9787-CEE408FDB21E}"/>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316472141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cSld name="Title Slide Lines 3">
    <p:bg>
      <p:bgPr>
        <a:solidFill>
          <a:srgbClr val="D04A02"/>
        </a:solidFill>
        <a:effectLst/>
      </p:bgPr>
    </p:bg>
    <p:spTree>
      <p:nvGrpSpPr>
        <p:cNvPr id="1" name=""/>
        <p:cNvGrpSpPr/>
        <p:nvPr/>
      </p:nvGrpSpPr>
      <p:grpSpPr>
        <a:xfrm>
          <a:off x="0" y="0"/>
          <a:ext cx="0" cy="0"/>
          <a:chOff x="0" y="0"/>
          <a:chExt cx="0" cy="0"/>
        </a:xfrm>
      </p:grpSpPr>
      <p:sp>
        <p:nvSpPr>
          <p:cNvPr id="13" name="Picture Placeholder 4"/>
          <p:cNvSpPr>
            <a:spLocks noGrp="1"/>
          </p:cNvSpPr>
          <p:nvPr>
            <p:ph type="pic" sz="quarter" idx="10"/>
          </p:nvPr>
        </p:nvSpPr>
        <p:spPr bwMode="hidden">
          <a:xfrm>
            <a:off x="7087501" y="0"/>
            <a:ext cx="2056499" cy="685800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grpSp>
        <p:nvGrpSpPr>
          <p:cNvPr id="3" name="Group 2">
            <a:extLst>
              <a:ext uri="{FF2B5EF4-FFF2-40B4-BE49-F238E27FC236}">
                <a16:creationId xmlns:a16="http://schemas.microsoft.com/office/drawing/2014/main" id="{9A901F27-1E18-0046-A577-0550B326C420}"/>
              </a:ext>
            </a:extLst>
          </p:cNvPr>
          <p:cNvGrpSpPr/>
          <p:nvPr userDrawn="1"/>
        </p:nvGrpSpPr>
        <p:grpSpPr>
          <a:xfrm>
            <a:off x="0" y="0"/>
            <a:ext cx="9144000" cy="6858000"/>
            <a:chOff x="0" y="0"/>
            <a:chExt cx="12192000" cy="6858000"/>
          </a:xfrm>
        </p:grpSpPr>
        <p:sp>
          <p:nvSpPr>
            <p:cNvPr id="6" name="Freeform: Shape 8">
              <a:extLst>
                <a:ext uri="{FF2B5EF4-FFF2-40B4-BE49-F238E27FC236}">
                  <a16:creationId xmlns:a16="http://schemas.microsoft.com/office/drawing/2014/main" id="{2B6306E4-EA3A-6A40-90F3-BFF139CD1856}"/>
                </a:ext>
              </a:extLst>
            </p:cNvPr>
            <p:cNvSpPr/>
            <p:nvPr userDrawn="1"/>
          </p:nvSpPr>
          <p:spPr bwMode="white">
            <a:xfrm>
              <a:off x="0" y="0"/>
              <a:ext cx="12192000" cy="6858000"/>
            </a:xfrm>
            <a:custGeom>
              <a:avLst/>
              <a:gdLst>
                <a:gd name="connsiteX0" fmla="*/ 9144000 w 12192000"/>
                <a:gd name="connsiteY0" fmla="*/ 0 h 6858000"/>
                <a:gd name="connsiteX1" fmla="*/ 9450000 w 12192000"/>
                <a:gd name="connsiteY1" fmla="*/ 0 h 6858000"/>
                <a:gd name="connsiteX2" fmla="*/ 9450000 w 12192000"/>
                <a:gd name="connsiteY2" fmla="*/ 1022986 h 6858000"/>
                <a:gd name="connsiteX3" fmla="*/ 12192000 w 12192000"/>
                <a:gd name="connsiteY3" fmla="*/ 1022986 h 6858000"/>
                <a:gd name="connsiteX4" fmla="*/ 12192000 w 12192000"/>
                <a:gd name="connsiteY4" fmla="*/ 1328986 h 6858000"/>
                <a:gd name="connsiteX5" fmla="*/ 9450000 w 12192000"/>
                <a:gd name="connsiteY5" fmla="*/ 1328986 h 6858000"/>
                <a:gd name="connsiteX6" fmla="*/ 9450000 w 12192000"/>
                <a:gd name="connsiteY6" fmla="*/ 4394836 h 6858000"/>
                <a:gd name="connsiteX7" fmla="*/ 12192000 w 12192000"/>
                <a:gd name="connsiteY7" fmla="*/ 4394836 h 6858000"/>
                <a:gd name="connsiteX8" fmla="*/ 12192000 w 12192000"/>
                <a:gd name="connsiteY8" fmla="*/ 4700836 h 6858000"/>
                <a:gd name="connsiteX9" fmla="*/ 9450000 w 12192000"/>
                <a:gd name="connsiteY9" fmla="*/ 4700836 h 6858000"/>
                <a:gd name="connsiteX10" fmla="*/ 9450000 w 12192000"/>
                <a:gd name="connsiteY10" fmla="*/ 6858000 h 6858000"/>
                <a:gd name="connsiteX11" fmla="*/ 9144000 w 12192000"/>
                <a:gd name="connsiteY11" fmla="*/ 6858000 h 6858000"/>
                <a:gd name="connsiteX12" fmla="*/ 9144000 w 12192000"/>
                <a:gd name="connsiteY12" fmla="*/ 4700836 h 6858000"/>
                <a:gd name="connsiteX13" fmla="*/ 0 w 12192000"/>
                <a:gd name="connsiteY13" fmla="*/ 4700836 h 6858000"/>
                <a:gd name="connsiteX14" fmla="*/ 0 w 12192000"/>
                <a:gd name="connsiteY14" fmla="*/ 4394836 h 6858000"/>
                <a:gd name="connsiteX15" fmla="*/ 9144000 w 12192000"/>
                <a:gd name="connsiteY15" fmla="*/ 439483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192000" h="685800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1800"/>
            </a:p>
          </p:txBody>
        </p:sp>
        <p:pic>
          <p:nvPicPr>
            <p:cNvPr id="11" name="Picture 10">
              <a:extLst>
                <a:ext uri="{FF2B5EF4-FFF2-40B4-BE49-F238E27FC236}">
                  <a16:creationId xmlns:a16="http://schemas.microsoft.com/office/drawing/2014/main" id="{D67CBCF8-572D-4D45-93D3-B122FE4A2D6B}"/>
                </a:ext>
              </a:extLst>
            </p:cNvPr>
            <p:cNvPicPr>
              <a:picLocks noChangeAspect="1"/>
            </p:cNvPicPr>
            <p:nvPr userDrawn="1"/>
          </p:nvPicPr>
          <p:blipFill>
            <a:blip r:embed="rId2"/>
            <a:stretch>
              <a:fillRect/>
            </a:stretch>
          </p:blipFill>
          <p:spPr bwMode="black">
            <a:xfrm>
              <a:off x="185139" y="5330952"/>
              <a:ext cx="1636776" cy="1351184"/>
            </a:xfrm>
            <a:prstGeom prst="rect">
              <a:avLst/>
            </a:prstGeom>
          </p:spPr>
        </p:pic>
      </p:grpSp>
      <p:sp>
        <p:nvSpPr>
          <p:cNvPr id="8" name="Title 1"/>
          <p:cNvSpPr>
            <a:spLocks noGrp="1"/>
          </p:cNvSpPr>
          <p:nvPr userDrawn="1">
            <p:ph type="ctrTitle" hasCustomPrompt="1"/>
          </p:nvPr>
        </p:nvSpPr>
        <p:spPr>
          <a:xfrm>
            <a:off x="332184" y="428626"/>
            <a:ext cx="5563791" cy="2771775"/>
          </a:xfrm>
        </p:spPr>
        <p:txBody>
          <a:bodyPr anchor="b" anchorCtr="0"/>
          <a:lstStyle>
            <a:lvl1pPr algn="l">
              <a:lnSpc>
                <a:spcPct val="86000"/>
              </a:lnSpc>
              <a:defRPr sz="6000">
                <a:solidFill>
                  <a:schemeClr val="bg1"/>
                </a:solidFill>
              </a:defRPr>
            </a:lvl1pPr>
          </a:lstStyle>
          <a:p>
            <a:r>
              <a:rPr lang="en-US" dirty="0"/>
              <a:t>[Presentation title]</a:t>
            </a:r>
          </a:p>
        </p:txBody>
      </p:sp>
      <p:sp>
        <p:nvSpPr>
          <p:cNvPr id="9" name="Subtitle 2"/>
          <p:cNvSpPr>
            <a:spLocks noGrp="1"/>
          </p:cNvSpPr>
          <p:nvPr userDrawn="1">
            <p:ph type="subTitle" idx="1" hasCustomPrompt="1"/>
          </p:nvPr>
        </p:nvSpPr>
        <p:spPr>
          <a:xfrm>
            <a:off x="332185" y="3394710"/>
            <a:ext cx="4105275" cy="594360"/>
          </a:xfrm>
        </p:spPr>
        <p:txBody>
          <a:bodyPr/>
          <a:lstStyle>
            <a:lvl1pPr marL="0" indent="0" algn="l">
              <a:lnSpc>
                <a:spcPct val="100000"/>
              </a:lnSpc>
              <a:spcBef>
                <a:spcPts val="0"/>
              </a:spcBef>
              <a:spcAft>
                <a:spcPts val="0"/>
              </a:spcAft>
              <a:buNone/>
              <a:defRPr sz="1600" b="0">
                <a:solidFill>
                  <a:schemeClr val="bg1"/>
                </a:solidFill>
              </a:defRPr>
            </a:lvl1pPr>
            <a:lvl2pPr marL="0" indent="0" algn="l">
              <a:lnSpc>
                <a:spcPct val="100000"/>
              </a:lnSpc>
              <a:spcBef>
                <a:spcPts val="0"/>
              </a:spcBef>
              <a:spcAft>
                <a:spcPts val="0"/>
              </a:spcAft>
              <a:buNone/>
              <a:defRPr sz="1600">
                <a:solidFill>
                  <a:schemeClr val="bg1"/>
                </a:solidFill>
              </a:defRPr>
            </a:lvl2pPr>
            <a:lvl3pPr marL="0" indent="0" algn="l">
              <a:lnSpc>
                <a:spcPct val="100000"/>
              </a:lnSpc>
              <a:spcBef>
                <a:spcPts val="0"/>
              </a:spcBef>
              <a:spcAft>
                <a:spcPts val="0"/>
              </a:spcAft>
              <a:buNone/>
              <a:defRPr sz="1600">
                <a:solidFill>
                  <a:schemeClr val="bg1"/>
                </a:solidFill>
              </a:defRPr>
            </a:lvl3pPr>
            <a:lvl4pPr marL="0" indent="0" algn="l">
              <a:lnSpc>
                <a:spcPct val="100000"/>
              </a:lnSpc>
              <a:spcBef>
                <a:spcPts val="0"/>
              </a:spcBef>
              <a:spcAft>
                <a:spcPts val="0"/>
              </a:spcAft>
              <a:buNone/>
              <a:defRPr sz="1600">
                <a:solidFill>
                  <a:schemeClr val="bg1"/>
                </a:solidFill>
              </a:defRPr>
            </a:lvl4pPr>
            <a:lvl5pPr marL="0" indent="0" algn="l">
              <a:lnSpc>
                <a:spcPct val="100000"/>
              </a:lnSpc>
              <a:spcBef>
                <a:spcPts val="0"/>
              </a:spcBef>
              <a:spcAft>
                <a:spcPts val="0"/>
              </a:spcAft>
              <a:buNone/>
              <a:defRPr sz="1600">
                <a:solidFill>
                  <a:schemeClr val="bg1"/>
                </a:solidFill>
              </a:defRPr>
            </a:lvl5pPr>
            <a:lvl6pPr marL="0" indent="0" algn="l">
              <a:lnSpc>
                <a:spcPct val="100000"/>
              </a:lnSpc>
              <a:spcBef>
                <a:spcPts val="0"/>
              </a:spcBef>
              <a:spcAft>
                <a:spcPts val="0"/>
              </a:spcAft>
              <a:buNone/>
              <a:defRPr sz="1600">
                <a:solidFill>
                  <a:schemeClr val="bg1"/>
                </a:solidFill>
              </a:defRPr>
            </a:lvl6pPr>
            <a:lvl7pPr marL="0" indent="0" algn="l">
              <a:lnSpc>
                <a:spcPct val="100000"/>
              </a:lnSpc>
              <a:spcBef>
                <a:spcPts val="0"/>
              </a:spcBef>
              <a:spcAft>
                <a:spcPts val="0"/>
              </a:spcAft>
              <a:buNone/>
              <a:defRPr sz="1600">
                <a:solidFill>
                  <a:schemeClr val="bg1"/>
                </a:solidFill>
              </a:defRPr>
            </a:lvl7pPr>
            <a:lvl8pPr marL="0" indent="0" algn="l">
              <a:lnSpc>
                <a:spcPct val="100000"/>
              </a:lnSpc>
              <a:spcBef>
                <a:spcPts val="0"/>
              </a:spcBef>
              <a:spcAft>
                <a:spcPts val="0"/>
              </a:spcAft>
              <a:buNone/>
              <a:defRPr sz="1600">
                <a:solidFill>
                  <a:schemeClr val="bg1"/>
                </a:solidFill>
              </a:defRPr>
            </a:lvl8pPr>
            <a:lvl9pPr marL="0" indent="0" algn="l">
              <a:lnSpc>
                <a:spcPct val="100000"/>
              </a:lnSpc>
              <a:spcBef>
                <a:spcPts val="0"/>
              </a:spcBef>
              <a:spcAft>
                <a:spcPts val="0"/>
              </a:spcAft>
              <a:buNone/>
              <a:defRPr sz="1600">
                <a:solidFill>
                  <a:schemeClr val="bg1"/>
                </a:solidFill>
              </a:defRPr>
            </a:lvl9pPr>
          </a:lstStyle>
          <a:p>
            <a:r>
              <a:rPr lang="en-US" dirty="0"/>
              <a:t>[Presentation subtitle]</a:t>
            </a:r>
          </a:p>
        </p:txBody>
      </p:sp>
    </p:spTree>
    <p:extLst>
      <p:ext uri="{BB962C8B-B14F-4D97-AF65-F5344CB8AC3E}">
        <p14:creationId xmlns:p14="http://schemas.microsoft.com/office/powerpoint/2010/main" val="4020933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 Content - Subtitle">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6" name="Subtitle 2">
            <a:extLst>
              <a:ext uri="{FF2B5EF4-FFF2-40B4-BE49-F238E27FC236}">
                <a16:creationId xmlns:a16="http://schemas.microsoft.com/office/drawing/2014/main" id="{1C758DF0-2055-C446-AF59-8BED8AF86DAB}"/>
              </a:ext>
            </a:extLst>
          </p:cNvPr>
          <p:cNvSpPr>
            <a:spLocks noGrp="1"/>
          </p:cNvSpPr>
          <p:nvPr>
            <p:ph type="subTitle" idx="16"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3" name="Content Placeholder 2"/>
          <p:cNvSpPr>
            <a:spLocks noGrp="1"/>
          </p:cNvSpPr>
          <p:nvPr>
            <p:ph idx="1" hasCustomPrompt="1"/>
          </p:nvPr>
        </p:nvSpPr>
        <p:spPr>
          <a:xfrm>
            <a:off x="332186" y="2103438"/>
            <a:ext cx="2646759"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2" name="Presentation Footer">
            <a:extLst>
              <a:ext uri="{FF2B5EF4-FFF2-40B4-BE49-F238E27FC236}">
                <a16:creationId xmlns:a16="http://schemas.microsoft.com/office/drawing/2014/main" id="{AD04E10A-3CEF-447C-885A-911D22505435}"/>
              </a:ext>
            </a:extLst>
          </p:cNvPr>
          <p:cNvSpPr>
            <a:spLocks noGrp="1"/>
          </p:cNvSpPr>
          <p:nvPr>
            <p:ph type="ftr" sz="quarter" idx="13"/>
          </p:nvPr>
        </p:nvSpPr>
        <p:spPr>
          <a:xfrm>
            <a:off x="332184" y="6355080"/>
            <a:ext cx="4105276" cy="137160"/>
          </a:xfrm>
        </p:spPr>
        <p:txBody>
          <a:bodyPr/>
          <a:lstStyle/>
          <a:p>
            <a:pPr algn="l"/>
            <a:endParaRPr lang="en-US" dirty="0"/>
          </a:p>
        </p:txBody>
      </p:sp>
      <p:sp>
        <p:nvSpPr>
          <p:cNvPr id="13" name="Date">
            <a:extLst>
              <a:ext uri="{FF2B5EF4-FFF2-40B4-BE49-F238E27FC236}">
                <a16:creationId xmlns:a16="http://schemas.microsoft.com/office/drawing/2014/main" id="{26D0D962-572E-435C-BDA7-54D718BEA5C1}"/>
              </a:ext>
            </a:extLst>
          </p:cNvPr>
          <p:cNvSpPr>
            <a:spLocks noGrp="1"/>
          </p:cNvSpPr>
          <p:nvPr>
            <p:ph type="dt" sz="half" idx="12"/>
          </p:nvPr>
        </p:nvSpPr>
        <p:spPr>
          <a:xfrm>
            <a:off x="7488222" y="6355080"/>
            <a:ext cx="1323594" cy="137160"/>
          </a:xfrm>
        </p:spPr>
        <p:txBody>
          <a:bodyPr/>
          <a:lstStyle/>
          <a:p>
            <a:endParaRPr lang="en-US" dirty="0"/>
          </a:p>
        </p:txBody>
      </p:sp>
      <p:sp>
        <p:nvSpPr>
          <p:cNvPr id="14" name="Slide Number">
            <a:extLst>
              <a:ext uri="{FF2B5EF4-FFF2-40B4-BE49-F238E27FC236}">
                <a16:creationId xmlns:a16="http://schemas.microsoft.com/office/drawing/2014/main" id="{6DA80911-AAEC-40A3-90D1-AF7AD8369F64}"/>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1233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ne Column Content Dark">
    <p:bg>
      <p:bgPr>
        <a:solidFill>
          <a:srgbClr val="464646"/>
        </a:solidFill>
        <a:effectLst/>
      </p:bgPr>
    </p:bg>
    <p:spTree>
      <p:nvGrpSpPr>
        <p:cNvPr id="1" name=""/>
        <p:cNvGrpSpPr/>
        <p:nvPr/>
      </p:nvGrpSpPr>
      <p:grpSpPr>
        <a:xfrm>
          <a:off x="0" y="0"/>
          <a:ext cx="0" cy="0"/>
          <a:chOff x="0" y="0"/>
          <a:chExt cx="0" cy="0"/>
        </a:xfrm>
      </p:grpSpPr>
      <p:sp>
        <p:nvSpPr>
          <p:cNvPr id="5" name="Title 1"/>
          <p:cNvSpPr>
            <a:spLocks noGrp="1"/>
          </p:cNvSpPr>
          <p:nvPr>
            <p:ph type="title" hasCustomPrompt="1"/>
          </p:nvPr>
        </p:nvSpPr>
        <p:spPr/>
        <p:txBody>
          <a:bodyPr/>
          <a:lstStyle>
            <a:lvl1pPr>
              <a:defRPr>
                <a:solidFill>
                  <a:schemeClr val="tx1"/>
                </a:solidFill>
              </a:defRPr>
            </a:lvl1pPr>
          </a:lstStyle>
          <a:p>
            <a:r>
              <a:rPr lang="en-US" dirty="0"/>
              <a:t>[Slide title]</a:t>
            </a:r>
          </a:p>
        </p:txBody>
      </p:sp>
      <p:sp>
        <p:nvSpPr>
          <p:cNvPr id="3" name="Content Placeholder 2"/>
          <p:cNvSpPr>
            <a:spLocks noGrp="1"/>
          </p:cNvSpPr>
          <p:nvPr>
            <p:ph idx="1" hasCustomPrompt="1"/>
          </p:nvPr>
        </p:nvSpPr>
        <p:spPr>
          <a:xfrm>
            <a:off x="332186" y="2103438"/>
            <a:ext cx="2646759" cy="4068762"/>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3" name="Presentation Footer">
            <a:extLst>
              <a:ext uri="{FF2B5EF4-FFF2-40B4-BE49-F238E27FC236}">
                <a16:creationId xmlns:a16="http://schemas.microsoft.com/office/drawing/2014/main" id="{E542CCAF-6994-4C2E-A29F-F9E9E6F7953E}"/>
              </a:ext>
            </a:extLst>
          </p:cNvPr>
          <p:cNvSpPr>
            <a:spLocks noGrp="1"/>
          </p:cNvSpPr>
          <p:nvPr>
            <p:ph type="ftr" sz="quarter" idx="13"/>
          </p:nvPr>
        </p:nvSpPr>
        <p:spPr>
          <a:xfrm>
            <a:off x="332184" y="6355080"/>
            <a:ext cx="4105276" cy="137160"/>
          </a:xfrm>
        </p:spPr>
        <p:txBody>
          <a:bodyPr/>
          <a:lstStyle/>
          <a:p>
            <a:pPr algn="l"/>
            <a:endParaRPr lang="en-US" dirty="0"/>
          </a:p>
        </p:txBody>
      </p:sp>
      <p:sp>
        <p:nvSpPr>
          <p:cNvPr id="14" name="Date">
            <a:extLst>
              <a:ext uri="{FF2B5EF4-FFF2-40B4-BE49-F238E27FC236}">
                <a16:creationId xmlns:a16="http://schemas.microsoft.com/office/drawing/2014/main" id="{8B579EE4-B6F2-46DD-AB07-6E80B1CEEAEB}"/>
              </a:ext>
            </a:extLst>
          </p:cNvPr>
          <p:cNvSpPr>
            <a:spLocks noGrp="1"/>
          </p:cNvSpPr>
          <p:nvPr>
            <p:ph type="dt" sz="half" idx="12"/>
          </p:nvPr>
        </p:nvSpPr>
        <p:spPr>
          <a:xfrm>
            <a:off x="7488222" y="6355080"/>
            <a:ext cx="1323594" cy="137160"/>
          </a:xfrm>
        </p:spPr>
        <p:txBody>
          <a:bodyPr/>
          <a:lstStyle/>
          <a:p>
            <a:endParaRPr lang="en-US" dirty="0"/>
          </a:p>
        </p:txBody>
      </p:sp>
      <p:sp>
        <p:nvSpPr>
          <p:cNvPr id="15" name="Slide Number">
            <a:extLst>
              <a:ext uri="{FF2B5EF4-FFF2-40B4-BE49-F238E27FC236}">
                <a16:creationId xmlns:a16="http://schemas.microsoft.com/office/drawing/2014/main" id="{9C500E16-A5D2-464A-BABA-F48C4283BAB0}"/>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767746839"/>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3" name="Content Placeholder 2"/>
          <p:cNvSpPr>
            <a:spLocks noGrp="1"/>
          </p:cNvSpPr>
          <p:nvPr>
            <p:ph sz="half" idx="1" hasCustomPrompt="1"/>
          </p:nvPr>
        </p:nvSpPr>
        <p:spPr>
          <a:xfrm>
            <a:off x="332185" y="2103439"/>
            <a:ext cx="4105275" cy="406876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4" name="Content Placeholder 3"/>
          <p:cNvSpPr>
            <a:spLocks noGrp="1"/>
          </p:cNvSpPr>
          <p:nvPr>
            <p:ph sz="half" idx="2" hasCustomPrompt="1"/>
          </p:nvPr>
        </p:nvSpPr>
        <p:spPr>
          <a:xfrm>
            <a:off x="4706541" y="2103438"/>
            <a:ext cx="4105275"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1" name="Presentation Footer">
            <a:extLst>
              <a:ext uri="{FF2B5EF4-FFF2-40B4-BE49-F238E27FC236}">
                <a16:creationId xmlns:a16="http://schemas.microsoft.com/office/drawing/2014/main" id="{E7ED5D26-0F4E-4435-AE02-4BF450400824}"/>
              </a:ext>
            </a:extLst>
          </p:cNvPr>
          <p:cNvSpPr>
            <a:spLocks noGrp="1"/>
          </p:cNvSpPr>
          <p:nvPr>
            <p:ph type="ftr" sz="quarter" idx="13"/>
          </p:nvPr>
        </p:nvSpPr>
        <p:spPr>
          <a:xfrm>
            <a:off x="332184" y="6355080"/>
            <a:ext cx="4105276" cy="137160"/>
          </a:xfrm>
        </p:spPr>
        <p:txBody>
          <a:bodyPr/>
          <a:lstStyle/>
          <a:p>
            <a:pPr algn="l"/>
            <a:endParaRPr lang="en-US" dirty="0"/>
          </a:p>
        </p:txBody>
      </p:sp>
      <p:sp>
        <p:nvSpPr>
          <p:cNvPr id="12" name="Date">
            <a:extLst>
              <a:ext uri="{FF2B5EF4-FFF2-40B4-BE49-F238E27FC236}">
                <a16:creationId xmlns:a16="http://schemas.microsoft.com/office/drawing/2014/main" id="{25C81924-25E8-4886-B2A4-3E64CBC6F558}"/>
              </a:ext>
            </a:extLst>
          </p:cNvPr>
          <p:cNvSpPr>
            <a:spLocks noGrp="1"/>
          </p:cNvSpPr>
          <p:nvPr>
            <p:ph type="dt" sz="half" idx="12"/>
          </p:nvPr>
        </p:nvSpPr>
        <p:spPr>
          <a:xfrm>
            <a:off x="7488222" y="6355080"/>
            <a:ext cx="1323594" cy="137160"/>
          </a:xfrm>
        </p:spPr>
        <p:txBody>
          <a:bodyPr/>
          <a:lstStyle/>
          <a:p>
            <a:endParaRPr lang="en-US" dirty="0"/>
          </a:p>
        </p:txBody>
      </p:sp>
      <p:sp>
        <p:nvSpPr>
          <p:cNvPr id="13" name="Slide Number">
            <a:extLst>
              <a:ext uri="{FF2B5EF4-FFF2-40B4-BE49-F238E27FC236}">
                <a16:creationId xmlns:a16="http://schemas.microsoft.com/office/drawing/2014/main" id="{71D092D2-EB9A-42A2-9448-EC3149819AD4}"/>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2165727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 Subtitle">
    <p:spTree>
      <p:nvGrpSpPr>
        <p:cNvPr id="1" name=""/>
        <p:cNvGrpSpPr/>
        <p:nvPr/>
      </p:nvGrpSpPr>
      <p:grpSpPr>
        <a:xfrm>
          <a:off x="0" y="0"/>
          <a:ext cx="0" cy="0"/>
          <a:chOff x="0" y="0"/>
          <a:chExt cx="0" cy="0"/>
        </a:xfrm>
      </p:grpSpPr>
      <p:sp>
        <p:nvSpPr>
          <p:cNvPr id="11"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7" name="Subtitle 2">
            <a:extLst>
              <a:ext uri="{FF2B5EF4-FFF2-40B4-BE49-F238E27FC236}">
                <a16:creationId xmlns:a16="http://schemas.microsoft.com/office/drawing/2014/main" id="{32E0820E-E86A-4245-AF6A-000EBF442F6A}"/>
              </a:ext>
            </a:extLst>
          </p:cNvPr>
          <p:cNvSpPr>
            <a:spLocks noGrp="1"/>
          </p:cNvSpPr>
          <p:nvPr>
            <p:ph type="subTitle" idx="16"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3" name="Content Placeholder 2"/>
          <p:cNvSpPr>
            <a:spLocks noGrp="1"/>
          </p:cNvSpPr>
          <p:nvPr>
            <p:ph sz="half" idx="1" hasCustomPrompt="1"/>
          </p:nvPr>
        </p:nvSpPr>
        <p:spPr>
          <a:xfrm>
            <a:off x="332185" y="2103439"/>
            <a:ext cx="4105275" cy="4068761"/>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4" name="Content Placeholder 3"/>
          <p:cNvSpPr>
            <a:spLocks noGrp="1"/>
          </p:cNvSpPr>
          <p:nvPr>
            <p:ph sz="half" idx="2" hasCustomPrompt="1"/>
          </p:nvPr>
        </p:nvSpPr>
        <p:spPr>
          <a:xfrm>
            <a:off x="4706542" y="2103438"/>
            <a:ext cx="4105274" cy="4068761"/>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3" name="Presentation Footer">
            <a:extLst>
              <a:ext uri="{FF2B5EF4-FFF2-40B4-BE49-F238E27FC236}">
                <a16:creationId xmlns:a16="http://schemas.microsoft.com/office/drawing/2014/main" id="{067D2AEA-341E-4BEC-9DE2-87F1D311F51B}"/>
              </a:ext>
            </a:extLst>
          </p:cNvPr>
          <p:cNvSpPr>
            <a:spLocks noGrp="1"/>
          </p:cNvSpPr>
          <p:nvPr>
            <p:ph type="ftr" sz="quarter" idx="13"/>
          </p:nvPr>
        </p:nvSpPr>
        <p:spPr>
          <a:xfrm>
            <a:off x="332184" y="6355080"/>
            <a:ext cx="4105276" cy="137160"/>
          </a:xfrm>
        </p:spPr>
        <p:txBody>
          <a:bodyPr/>
          <a:lstStyle/>
          <a:p>
            <a:pPr algn="l"/>
            <a:endParaRPr lang="en-US" dirty="0"/>
          </a:p>
        </p:txBody>
      </p:sp>
      <p:sp>
        <p:nvSpPr>
          <p:cNvPr id="14" name="Date">
            <a:extLst>
              <a:ext uri="{FF2B5EF4-FFF2-40B4-BE49-F238E27FC236}">
                <a16:creationId xmlns:a16="http://schemas.microsoft.com/office/drawing/2014/main" id="{FFDA629C-04CF-4329-A513-8273BEBC5E42}"/>
              </a:ext>
            </a:extLst>
          </p:cNvPr>
          <p:cNvSpPr>
            <a:spLocks noGrp="1"/>
          </p:cNvSpPr>
          <p:nvPr>
            <p:ph type="dt" sz="half" idx="12"/>
          </p:nvPr>
        </p:nvSpPr>
        <p:spPr>
          <a:xfrm>
            <a:off x="7488222" y="6355080"/>
            <a:ext cx="1323594" cy="137160"/>
          </a:xfrm>
        </p:spPr>
        <p:txBody>
          <a:bodyPr/>
          <a:lstStyle/>
          <a:p>
            <a:endParaRPr lang="en-US" dirty="0"/>
          </a:p>
        </p:txBody>
      </p:sp>
      <p:sp>
        <p:nvSpPr>
          <p:cNvPr id="15" name="Slide Number">
            <a:extLst>
              <a:ext uri="{FF2B5EF4-FFF2-40B4-BE49-F238E27FC236}">
                <a16:creationId xmlns:a16="http://schemas.microsoft.com/office/drawing/2014/main" id="{C3EEAEFD-4D96-414E-BFBD-533058064162}"/>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3641426661"/>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theme" Target="../theme/theme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2185" y="432001"/>
            <a:ext cx="8479631" cy="1387274"/>
          </a:xfrm>
          <a:prstGeom prst="rect">
            <a:avLst/>
          </a:prstGeom>
        </p:spPr>
        <p:txBody>
          <a:bodyPr vert="horz" lIns="0" tIns="0" rIns="0" bIns="0" rtlCol="0" anchor="t" anchorCtr="0">
            <a:normAutofit/>
          </a:bodyPr>
          <a:lstStyle/>
          <a:p>
            <a:r>
              <a:rPr lang="en-US" dirty="0"/>
              <a:t>[Slide title]</a:t>
            </a:r>
          </a:p>
        </p:txBody>
      </p:sp>
      <p:sp>
        <p:nvSpPr>
          <p:cNvPr id="3" name="Text Placeholder 2"/>
          <p:cNvSpPr>
            <a:spLocks noGrp="1"/>
          </p:cNvSpPr>
          <p:nvPr>
            <p:ph type="body" idx="1"/>
          </p:nvPr>
        </p:nvSpPr>
        <p:spPr>
          <a:xfrm>
            <a:off x="332185" y="2103438"/>
            <a:ext cx="8479631" cy="4068762"/>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Presentation Footer">
            <a:extLst>
              <a:ext uri="{FF2B5EF4-FFF2-40B4-BE49-F238E27FC236}">
                <a16:creationId xmlns:a16="http://schemas.microsoft.com/office/drawing/2014/main" id="{BE929DBE-EF12-9845-B0FD-DF795B823DF1}"/>
              </a:ext>
            </a:extLst>
          </p:cNvPr>
          <p:cNvSpPr>
            <a:spLocks noGrp="1"/>
          </p:cNvSpPr>
          <p:nvPr>
            <p:ph type="ftr" sz="quarter" idx="3"/>
          </p:nvPr>
        </p:nvSpPr>
        <p:spPr>
          <a:xfrm>
            <a:off x="332184" y="6355080"/>
            <a:ext cx="4105276" cy="137160"/>
          </a:xfrm>
          <a:prstGeom prst="rect">
            <a:avLst/>
          </a:prstGeom>
        </p:spPr>
        <p:txBody>
          <a:bodyPr vert="horz" lIns="0" tIns="0" rIns="0" bIns="0" rtlCol="0" anchor="b" anchorCtr="0"/>
          <a:lstStyle>
            <a:lvl1pPr algn="l">
              <a:defRPr sz="750">
                <a:solidFill>
                  <a:schemeClr val="tx1"/>
                </a:solidFill>
              </a:defRPr>
            </a:lvl1pPr>
          </a:lstStyle>
          <a:p>
            <a:pPr algn="l"/>
            <a:endParaRPr lang="en-US" dirty="0"/>
          </a:p>
        </p:txBody>
      </p:sp>
      <p:sp>
        <p:nvSpPr>
          <p:cNvPr id="4" name="Date">
            <a:extLst>
              <a:ext uri="{FF2B5EF4-FFF2-40B4-BE49-F238E27FC236}">
                <a16:creationId xmlns:a16="http://schemas.microsoft.com/office/drawing/2014/main" id="{CAC161DD-0A25-2B4E-956E-04296B5905CA}"/>
              </a:ext>
            </a:extLst>
          </p:cNvPr>
          <p:cNvSpPr>
            <a:spLocks noGrp="1"/>
          </p:cNvSpPr>
          <p:nvPr>
            <p:ph type="dt" sz="half" idx="2"/>
          </p:nvPr>
        </p:nvSpPr>
        <p:spPr>
          <a:xfrm>
            <a:off x="7488222" y="6355080"/>
            <a:ext cx="1323594" cy="137160"/>
          </a:xfrm>
          <a:prstGeom prst="rect">
            <a:avLst/>
          </a:prstGeom>
        </p:spPr>
        <p:txBody>
          <a:bodyPr vert="horz" lIns="0" tIns="0" rIns="0" bIns="0" rtlCol="0" anchor="b" anchorCtr="0"/>
          <a:lstStyle>
            <a:lvl1pPr algn="r">
              <a:defRPr sz="750">
                <a:solidFill>
                  <a:schemeClr val="tx1"/>
                </a:solidFill>
              </a:defRPr>
            </a:lvl1pPr>
          </a:lstStyle>
          <a:p>
            <a:endParaRPr lang="en-US" dirty="0"/>
          </a:p>
        </p:txBody>
      </p:sp>
      <p:sp>
        <p:nvSpPr>
          <p:cNvPr id="8" name="PwCFirm"/>
          <p:cNvSpPr txBox="1"/>
          <p:nvPr/>
        </p:nvSpPr>
        <p:spPr>
          <a:xfrm>
            <a:off x="332185" y="6492240"/>
            <a:ext cx="4105275" cy="137160"/>
          </a:xfrm>
          <a:prstGeom prst="rect">
            <a:avLst/>
          </a:prstGeom>
          <a:noFill/>
        </p:spPr>
        <p:txBody>
          <a:bodyPr wrap="square" lIns="0" tIns="0" rIns="0" bIns="0" rtlCol="0" anchor="b" anchorCtr="0">
            <a:noAutofit/>
          </a:bodyPr>
          <a:lstStyle/>
          <a:p>
            <a:pPr algn="l"/>
            <a:r>
              <a:rPr lang="en-US" sz="750" b="0" dirty="0">
                <a:solidFill>
                  <a:schemeClr val="tx1"/>
                </a:solidFill>
              </a:rPr>
              <a:t>PwC</a:t>
            </a:r>
          </a:p>
        </p:txBody>
      </p:sp>
      <p:sp>
        <p:nvSpPr>
          <p:cNvPr id="6" name="Slide Number"/>
          <p:cNvSpPr>
            <a:spLocks noGrp="1"/>
          </p:cNvSpPr>
          <p:nvPr>
            <p:ph type="sldNum" sz="quarter" idx="4"/>
          </p:nvPr>
        </p:nvSpPr>
        <p:spPr>
          <a:xfrm>
            <a:off x="7488222" y="6492240"/>
            <a:ext cx="1323594" cy="137160"/>
          </a:xfrm>
          <a:prstGeom prst="rect">
            <a:avLst/>
          </a:prstGeom>
        </p:spPr>
        <p:txBody>
          <a:bodyPr vert="horz" lIns="0" tIns="0" rIns="0" bIns="0" rtlCol="0" anchor="b" anchorCtr="0">
            <a:noAutofit/>
          </a:bodyPr>
          <a:lstStyle>
            <a:lvl1pPr algn="r">
              <a:defRPr sz="750">
                <a:solidFill>
                  <a:schemeClr val="tx1"/>
                </a:solidFill>
              </a:defRPr>
            </a:lvl1p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3011101579"/>
      </p:ext>
    </p:extLst>
  </p:cSld>
  <p:clrMap bg1="lt1" tx1="dk1" bg2="lt2" tx2="dk2" accent1="accent1" accent2="accent2" accent3="accent3" accent4="accent4" accent5="accent5" accent6="accent6" hlink="hlink" folHlink="folHlink"/>
  <p:sldLayoutIdLst>
    <p:sldLayoutId id="2147483725" r:id="rId1"/>
    <p:sldLayoutId id="2147483740" r:id="rId2"/>
    <p:sldLayoutId id="2147483742" r:id="rId3"/>
    <p:sldLayoutId id="2147483754" r:id="rId4"/>
    <p:sldLayoutId id="2147483743" r:id="rId5"/>
    <p:sldLayoutId id="2147483755" r:id="rId6"/>
    <p:sldLayoutId id="2147483767" r:id="rId7"/>
    <p:sldLayoutId id="2147483744" r:id="rId8"/>
    <p:sldLayoutId id="2147483756" r:id="rId9"/>
    <p:sldLayoutId id="2147483745" r:id="rId10"/>
    <p:sldLayoutId id="2147483757" r:id="rId11"/>
    <p:sldLayoutId id="2147483746" r:id="rId12"/>
    <p:sldLayoutId id="2147483758" r:id="rId13"/>
    <p:sldLayoutId id="2147483747" r:id="rId14"/>
    <p:sldLayoutId id="2147483759" r:id="rId15"/>
    <p:sldLayoutId id="2147483748" r:id="rId16"/>
    <p:sldLayoutId id="2147483760" r:id="rId17"/>
    <p:sldLayoutId id="2147483749" r:id="rId18"/>
    <p:sldLayoutId id="2147483761" r:id="rId19"/>
    <p:sldLayoutId id="2147483750" r:id="rId20"/>
    <p:sldLayoutId id="2147483762" r:id="rId21"/>
    <p:sldLayoutId id="2147483751" r:id="rId22"/>
    <p:sldLayoutId id="2147483763" r:id="rId23"/>
    <p:sldLayoutId id="2147483752" r:id="rId24"/>
    <p:sldLayoutId id="2147483764" r:id="rId25"/>
    <p:sldLayoutId id="2147483768" r:id="rId26"/>
    <p:sldLayoutId id="2147483786" r:id="rId27"/>
    <p:sldLayoutId id="2147483787" r:id="rId28"/>
    <p:sldLayoutId id="2147483790" r:id="rId29"/>
    <p:sldLayoutId id="2147483765" r:id="rId30"/>
    <p:sldLayoutId id="2147483766" r:id="rId31"/>
    <p:sldLayoutId id="2147483769" r:id="rId32"/>
    <p:sldLayoutId id="2147483789" r:id="rId33"/>
    <p:sldLayoutId id="2147483791" r:id="rId34"/>
    <p:sldLayoutId id="2147483792" r:id="rId35"/>
    <p:sldLayoutId id="2147483793" r:id="rId36"/>
    <p:sldLayoutId id="2147483794" r:id="rId37"/>
    <p:sldLayoutId id="2147483795" r:id="rId38"/>
    <p:sldLayoutId id="2147483796" r:id="rId39"/>
    <p:sldLayoutId id="2147483797" r:id="rId40"/>
    <p:sldLayoutId id="2147483798" r:id="rId41"/>
    <p:sldLayoutId id="2147483799" r:id="rId42"/>
    <p:sldLayoutId id="2147483800" r:id="rId43"/>
    <p:sldLayoutId id="2147483801" r:id="rId44"/>
    <p:sldLayoutId id="2147483802" r:id="rId45"/>
    <p:sldLayoutId id="2147483803" r:id="rId46"/>
    <p:sldLayoutId id="2147483804" r:id="rId47"/>
    <p:sldLayoutId id="2147483805" r:id="rId48"/>
    <p:sldLayoutId id="2147483806" r:id="rId49"/>
    <p:sldLayoutId id="2147483807" r:id="rId50"/>
  </p:sldLayoutIdLst>
  <p:hf hdr="0" ftr="0" dt="0"/>
  <p:txStyles>
    <p:titleStyle>
      <a:lvl1pPr algn="l" defTabSz="914400" rtl="0" eaLnBrk="1" latinLnBrk="0" hangingPunct="1">
        <a:lnSpc>
          <a:spcPct val="85000"/>
        </a:lnSpc>
        <a:spcBef>
          <a:spcPct val="0"/>
        </a:spcBef>
        <a:buNone/>
        <a:defRPr sz="3200" kern="1200">
          <a:solidFill>
            <a:schemeClr val="tx1"/>
          </a:solidFill>
          <a:latin typeface="+mj-lt"/>
          <a:ea typeface="+mj-ea"/>
          <a:cs typeface="+mj-cs"/>
        </a:defRPr>
      </a:lvl1pPr>
    </p:titleStyle>
    <p:bodyStyle>
      <a:lvl1pPr marL="0" indent="0" algn="l" defTabSz="914400" rtl="0" eaLnBrk="1" latinLnBrk="0" hangingPunct="1">
        <a:lnSpc>
          <a:spcPct val="100000"/>
        </a:lnSpc>
        <a:spcBef>
          <a:spcPts val="0"/>
        </a:spcBef>
        <a:spcAft>
          <a:spcPts val="1200"/>
        </a:spcAft>
        <a:buFont typeface="Arial" panose="020B0604020202020204" pitchFamily="34" charset="0"/>
        <a:buNone/>
        <a:defRPr sz="1800" b="1" kern="1200">
          <a:solidFill>
            <a:schemeClr val="accent1"/>
          </a:solidFill>
          <a:latin typeface="+mn-lt"/>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None/>
        <a:defRPr sz="1600" kern="1200">
          <a:solidFill>
            <a:schemeClr val="tx1"/>
          </a:solidFill>
          <a:latin typeface="+mn-lt"/>
          <a:ea typeface="+mn-ea"/>
          <a:cs typeface="+mn-cs"/>
        </a:defRPr>
      </a:lvl2pPr>
      <a:lvl3pPr marL="180975" indent="-180975"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3pPr>
      <a:lvl4pPr marL="361950" indent="-180975"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4pPr>
      <a:lvl5pPr marL="548640" indent="-180975"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5pPr>
      <a:lvl6pPr marL="73152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6pPr>
      <a:lvl7pPr marL="91440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7pPr>
      <a:lvl8pPr marL="109728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8pPr>
      <a:lvl9pPr marL="128016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600" kern="1200">
          <a:solidFill>
            <a:schemeClr val="tx1"/>
          </a:solidFill>
          <a:latin typeface="+mn-lt"/>
          <a:ea typeface="+mn-ea"/>
          <a:cs typeface="+mn-cs"/>
        </a:defRPr>
      </a:lvl1pPr>
      <a:lvl2pPr marL="457200" algn="l" defTabSz="914400" rtl="0" eaLnBrk="1" latinLnBrk="0" hangingPunct="1">
        <a:defRPr sz="1600" kern="1200">
          <a:solidFill>
            <a:schemeClr val="tx1"/>
          </a:solidFill>
          <a:latin typeface="+mn-lt"/>
          <a:ea typeface="+mn-ea"/>
          <a:cs typeface="+mn-cs"/>
        </a:defRPr>
      </a:lvl2pPr>
      <a:lvl3pPr marL="914400" algn="l" defTabSz="914400" rtl="0" eaLnBrk="1" latinLnBrk="0" hangingPunct="1">
        <a:defRPr sz="1600" kern="1200">
          <a:solidFill>
            <a:schemeClr val="tx1"/>
          </a:solidFill>
          <a:latin typeface="+mn-lt"/>
          <a:ea typeface="+mn-ea"/>
          <a:cs typeface="+mn-cs"/>
        </a:defRPr>
      </a:lvl3pPr>
      <a:lvl4pPr marL="1371600" algn="l" defTabSz="914400" rtl="0" eaLnBrk="1" latinLnBrk="0" hangingPunct="1">
        <a:defRPr sz="1600" kern="1200">
          <a:solidFill>
            <a:schemeClr val="tx1"/>
          </a:solidFill>
          <a:latin typeface="+mn-lt"/>
          <a:ea typeface="+mn-ea"/>
          <a:cs typeface="+mn-cs"/>
        </a:defRPr>
      </a:lvl4pPr>
      <a:lvl5pPr marL="1828800" algn="l" defTabSz="914400" rtl="0" eaLnBrk="1" latinLnBrk="0" hangingPunct="1">
        <a:defRPr sz="1600" kern="1200">
          <a:solidFill>
            <a:schemeClr val="tx1"/>
          </a:solidFill>
          <a:latin typeface="+mn-lt"/>
          <a:ea typeface="+mn-ea"/>
          <a:cs typeface="+mn-cs"/>
        </a:defRPr>
      </a:lvl5pPr>
      <a:lvl6pPr marL="2286000" algn="l" defTabSz="914400" rtl="0" eaLnBrk="1" latinLnBrk="0" hangingPunct="1">
        <a:defRPr sz="1600" kern="1200">
          <a:solidFill>
            <a:schemeClr val="tx1"/>
          </a:solidFill>
          <a:latin typeface="+mn-lt"/>
          <a:ea typeface="+mn-ea"/>
          <a:cs typeface="+mn-cs"/>
        </a:defRPr>
      </a:lvl6pPr>
      <a:lvl7pPr marL="2743200" algn="l" defTabSz="914400" rtl="0" eaLnBrk="1" latinLnBrk="0" hangingPunct="1">
        <a:defRPr sz="1600" kern="1200">
          <a:solidFill>
            <a:schemeClr val="tx1"/>
          </a:solidFill>
          <a:latin typeface="+mn-lt"/>
          <a:ea typeface="+mn-ea"/>
          <a:cs typeface="+mn-cs"/>
        </a:defRPr>
      </a:lvl7pPr>
      <a:lvl8pPr marL="3200400" algn="l" defTabSz="914400" rtl="0" eaLnBrk="1" latinLnBrk="0" hangingPunct="1">
        <a:defRPr sz="1600" kern="1200">
          <a:solidFill>
            <a:schemeClr val="tx1"/>
          </a:solidFill>
          <a:latin typeface="+mn-lt"/>
          <a:ea typeface="+mn-ea"/>
          <a:cs typeface="+mn-cs"/>
        </a:defRPr>
      </a:lvl8pPr>
      <a:lvl9pPr marL="3657600" algn="l" defTabSz="914400" rtl="0" eaLnBrk="1" latinLnBrk="0" hangingPunct="1">
        <a:defRPr sz="160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2880" userDrawn="1">
          <p15:clr>
            <a:srgbClr val="F26B43"/>
          </p15:clr>
        </p15:guide>
        <p15:guide id="1" pos="209" userDrawn="1">
          <p15:clr>
            <a:srgbClr val="F26B43"/>
          </p15:clr>
        </p15:guide>
        <p15:guide id="2" pos="5551" userDrawn="1">
          <p15:clr>
            <a:srgbClr val="F26B43"/>
          </p15:clr>
        </p15:guide>
        <p15:guide id="3" pos="2965" userDrawn="1">
          <p15:clr>
            <a:srgbClr val="F26B43"/>
          </p15:clr>
        </p15:guide>
        <p15:guide id="4" pos="2795" userDrawn="1">
          <p15:clr>
            <a:srgbClr val="F26B43"/>
          </p15:clr>
        </p15:guide>
        <p15:guide id="5" orient="horz" pos="3888" userDrawn="1">
          <p15:clr>
            <a:srgbClr val="F26B43"/>
          </p15:clr>
        </p15:guide>
        <p15:guide id="6" pos="2045" userDrawn="1">
          <p15:clr>
            <a:srgbClr val="F26B43"/>
          </p15:clr>
        </p15:guide>
        <p15:guide id="7" pos="1877" userDrawn="1">
          <p15:clr>
            <a:srgbClr val="F26B43"/>
          </p15:clr>
        </p15:guide>
        <p15:guide id="8" pos="3714" userDrawn="1">
          <p15:clr>
            <a:srgbClr val="F26B43"/>
          </p15:clr>
        </p15:guide>
        <p15:guide id="9" pos="3883" userDrawn="1">
          <p15:clr>
            <a:srgbClr val="F26B43"/>
          </p15:clr>
        </p15:guide>
        <p15:guide id="10" orient="horz" pos="2160" userDrawn="1">
          <p15:clr>
            <a:srgbClr val="F26B43"/>
          </p15:clr>
        </p15:guide>
        <p15:guide id="11" orient="horz" pos="1325" userDrawn="1">
          <p15:clr>
            <a:srgbClr val="F26B43"/>
          </p15:clr>
        </p15:guide>
        <p15:guide id="12" orient="horz" pos="1146" userDrawn="1">
          <p15:clr>
            <a:srgbClr val="F26B43"/>
          </p15:clr>
        </p15:guide>
        <p15:guide id="13" orient="horz" pos="27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5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8.xml"/><Relationship Id="rId1" Type="http://schemas.openxmlformats.org/officeDocument/2006/relationships/tags" Target="../tags/tag6.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notesSlide" Target="../notesSlides/notesSlide5.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8.xml"/><Relationship Id="rId1" Type="http://schemas.openxmlformats.org/officeDocument/2006/relationships/tags" Target="../tags/tag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3.xml"/><Relationship Id="rId1" Type="http://schemas.openxmlformats.org/officeDocument/2006/relationships/tags" Target="../tags/tag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8.xml"/><Relationship Id="rId1" Type="http://schemas.openxmlformats.org/officeDocument/2006/relationships/tags" Target="../tags/tag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Placeholder 9">
            <a:extLst>
              <a:ext uri="{FF2B5EF4-FFF2-40B4-BE49-F238E27FC236}">
                <a16:creationId xmlns:a16="http://schemas.microsoft.com/office/drawing/2014/main" id="{4946B0EA-53BF-2941-A0F8-84725F81957B}"/>
              </a:ext>
            </a:extLst>
          </p:cNvPr>
          <p:cNvPicPr>
            <a:picLocks noGrp="1" noChangeAspect="1"/>
          </p:cNvPicPr>
          <p:nvPr>
            <p:ph type="pic" sz="quarter" idx="10"/>
          </p:nvPr>
        </p:nvPicPr>
        <p:blipFill rotWithShape="1">
          <a:blip r:embed="rId3"/>
          <a:srcRect l="30626" r="46888"/>
          <a:stretch/>
        </p:blipFill>
        <p:spPr>
          <a:xfrm>
            <a:off x="7926000" y="0"/>
            <a:ext cx="2742000" cy="6858000"/>
          </a:xfrm>
        </p:spPr>
      </p:pic>
      <p:sp>
        <p:nvSpPr>
          <p:cNvPr id="2" name="Title 1"/>
          <p:cNvSpPr>
            <a:spLocks noGrp="1"/>
          </p:cNvSpPr>
          <p:nvPr>
            <p:ph type="ctrTitle"/>
          </p:nvPr>
        </p:nvSpPr>
        <p:spPr>
          <a:xfrm>
            <a:off x="332184" y="1715950"/>
            <a:ext cx="6197405" cy="2865550"/>
          </a:xfrm>
        </p:spPr>
        <p:txBody>
          <a:bodyPr>
            <a:normAutofit fontScale="90000"/>
          </a:bodyPr>
          <a:lstStyle/>
          <a:p>
            <a:r>
              <a:rPr lang="en-US" dirty="0"/>
              <a:t>Financial instruments for RE financing</a:t>
            </a:r>
            <a:br>
              <a:rPr lang="en-US" dirty="0"/>
            </a:br>
            <a:br>
              <a:rPr lang="en-US" dirty="0"/>
            </a:br>
            <a:endParaRPr lang="en-US" dirty="0"/>
          </a:p>
        </p:txBody>
      </p:sp>
      <p:sp>
        <p:nvSpPr>
          <p:cNvPr id="3" name="Subtitle 2"/>
          <p:cNvSpPr>
            <a:spLocks noGrp="1"/>
          </p:cNvSpPr>
          <p:nvPr>
            <p:ph type="subTitle" idx="1"/>
          </p:nvPr>
        </p:nvSpPr>
        <p:spPr/>
        <p:txBody>
          <a:bodyPr/>
          <a:lstStyle/>
          <a:p>
            <a:r>
              <a:rPr lang="en-US" dirty="0"/>
              <a:t>February 2020</a:t>
            </a:r>
          </a:p>
        </p:txBody>
      </p:sp>
    </p:spTree>
    <p:extLst>
      <p:ext uri="{BB962C8B-B14F-4D97-AF65-F5344CB8AC3E}">
        <p14:creationId xmlns:p14="http://schemas.microsoft.com/office/powerpoint/2010/main" val="25290674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normAutofit/>
          </a:bodyPr>
          <a:lstStyle/>
          <a:p>
            <a:r>
              <a:rPr lang="en-GB" dirty="0"/>
              <a:t>Overview of Equity Finance Continued…</a:t>
            </a:r>
            <a:endParaRPr lang="en-US" dirty="0"/>
          </a:p>
        </p:txBody>
      </p:sp>
      <p:graphicFrame>
        <p:nvGraphicFramePr>
          <p:cNvPr id="4" name="Content Placeholder 57"/>
          <p:cNvGraphicFramePr>
            <a:graphicFrameLocks noGrp="1"/>
          </p:cNvGraphicFramePr>
          <p:nvPr>
            <p:ph sz="quarter" idx="4294967295"/>
            <p:extLst>
              <p:ext uri="{D42A27DB-BD31-4B8C-83A1-F6EECF244321}">
                <p14:modId xmlns:p14="http://schemas.microsoft.com/office/powerpoint/2010/main" val="1397963536"/>
              </p:ext>
            </p:extLst>
          </p:nvPr>
        </p:nvGraphicFramePr>
        <p:xfrm>
          <a:off x="332186" y="1068018"/>
          <a:ext cx="8479630" cy="2659255"/>
        </p:xfrm>
        <a:graphic>
          <a:graphicData uri="http://schemas.openxmlformats.org/drawingml/2006/table">
            <a:tbl>
              <a:tblPr firstRow="1" firstCol="1" bandRow="1">
                <a:tableStyleId>{073A0DAA-6AF3-43AB-8588-CEC1D06C72B9}</a:tableStyleId>
              </a:tblPr>
              <a:tblGrid>
                <a:gridCol w="1867075">
                  <a:extLst>
                    <a:ext uri="{9D8B030D-6E8A-4147-A177-3AD203B41FA5}">
                      <a16:colId xmlns:a16="http://schemas.microsoft.com/office/drawing/2014/main" val="3829197932"/>
                    </a:ext>
                  </a:extLst>
                </a:gridCol>
                <a:gridCol w="1633690">
                  <a:extLst>
                    <a:ext uri="{9D8B030D-6E8A-4147-A177-3AD203B41FA5}">
                      <a16:colId xmlns:a16="http://schemas.microsoft.com/office/drawing/2014/main" val="1773220350"/>
                    </a:ext>
                  </a:extLst>
                </a:gridCol>
                <a:gridCol w="1789280">
                  <a:extLst>
                    <a:ext uri="{9D8B030D-6E8A-4147-A177-3AD203B41FA5}">
                      <a16:colId xmlns:a16="http://schemas.microsoft.com/office/drawing/2014/main" val="2229655754"/>
                    </a:ext>
                  </a:extLst>
                </a:gridCol>
                <a:gridCol w="1555895">
                  <a:extLst>
                    <a:ext uri="{9D8B030D-6E8A-4147-A177-3AD203B41FA5}">
                      <a16:colId xmlns:a16="http://schemas.microsoft.com/office/drawing/2014/main" val="3389311946"/>
                    </a:ext>
                  </a:extLst>
                </a:gridCol>
                <a:gridCol w="1633690">
                  <a:extLst>
                    <a:ext uri="{9D8B030D-6E8A-4147-A177-3AD203B41FA5}">
                      <a16:colId xmlns:a16="http://schemas.microsoft.com/office/drawing/2014/main" val="1229531105"/>
                    </a:ext>
                  </a:extLst>
                </a:gridCol>
              </a:tblGrid>
              <a:tr h="481299">
                <a:tc>
                  <a:txBody>
                    <a:bodyPr/>
                    <a:lstStyle/>
                    <a:p>
                      <a:pPr marL="0" marR="0" algn="ctr">
                        <a:lnSpc>
                          <a:spcPct val="115000"/>
                        </a:lnSpc>
                        <a:spcBef>
                          <a:spcPts val="0"/>
                        </a:spcBef>
                        <a:spcAft>
                          <a:spcPts val="0"/>
                        </a:spcAft>
                      </a:pPr>
                      <a:r>
                        <a:rPr lang="en-US" sz="1400" dirty="0">
                          <a:effectLst/>
                        </a:rPr>
                        <a:t> </a:t>
                      </a:r>
                      <a:endParaRPr lang="en-US" sz="1400" b="1" dirty="0">
                        <a:solidFill>
                          <a:schemeClr val="bg1"/>
                        </a:solidFill>
                        <a:effectLst/>
                        <a:latin typeface="+mn-lt"/>
                        <a:ea typeface="Georgia" panose="02040502050405020303" pitchFamily="18" charset="0"/>
                        <a:cs typeface="Times New Roman" panose="02020603050405020304" pitchFamily="18" charset="0"/>
                      </a:endParaRPr>
                    </a:p>
                  </a:txBody>
                  <a:tcPr marL="68580" marR="68580" marT="0" marB="0" anchor="ctr">
                    <a:solidFill>
                      <a:schemeClr val="accent1"/>
                    </a:solidFill>
                  </a:tcPr>
                </a:tc>
                <a:tc>
                  <a:txBody>
                    <a:bodyPr/>
                    <a:lstStyle/>
                    <a:p>
                      <a:pPr marL="0" marR="0" algn="ctr">
                        <a:lnSpc>
                          <a:spcPct val="115000"/>
                        </a:lnSpc>
                        <a:spcBef>
                          <a:spcPts val="0"/>
                        </a:spcBef>
                        <a:spcAft>
                          <a:spcPts val="0"/>
                        </a:spcAft>
                      </a:pPr>
                      <a:r>
                        <a:rPr lang="en-US" sz="1400" dirty="0">
                          <a:effectLst/>
                        </a:rPr>
                        <a:t>Venture Capital Funds</a:t>
                      </a:r>
                      <a:endParaRPr lang="en-US" sz="1400" b="1" dirty="0">
                        <a:solidFill>
                          <a:schemeClr val="bg1"/>
                        </a:solidFill>
                        <a:effectLst/>
                        <a:latin typeface="+mn-lt"/>
                        <a:ea typeface="Georgia" panose="02040502050405020303" pitchFamily="18" charset="0"/>
                        <a:cs typeface="Times New Roman" panose="02020603050405020304" pitchFamily="18" charset="0"/>
                      </a:endParaRPr>
                    </a:p>
                  </a:txBody>
                  <a:tcPr marL="68580" marR="68580" marT="0" marB="0" anchor="ctr">
                    <a:solidFill>
                      <a:schemeClr val="accent1"/>
                    </a:solidFill>
                  </a:tcPr>
                </a:tc>
                <a:tc>
                  <a:txBody>
                    <a:bodyPr/>
                    <a:lstStyle/>
                    <a:p>
                      <a:pPr marL="0" marR="0" algn="ctr">
                        <a:lnSpc>
                          <a:spcPct val="115000"/>
                        </a:lnSpc>
                        <a:spcBef>
                          <a:spcPts val="0"/>
                        </a:spcBef>
                        <a:spcAft>
                          <a:spcPts val="0"/>
                        </a:spcAft>
                      </a:pPr>
                      <a:r>
                        <a:rPr lang="en-US" sz="1400" dirty="0">
                          <a:effectLst/>
                        </a:rPr>
                        <a:t>Private Equity Funds</a:t>
                      </a:r>
                      <a:endParaRPr lang="en-US" sz="1400" b="1" dirty="0">
                        <a:solidFill>
                          <a:schemeClr val="bg1"/>
                        </a:solidFill>
                        <a:effectLst/>
                        <a:latin typeface="+mn-lt"/>
                        <a:ea typeface="Georgia" panose="02040502050405020303" pitchFamily="18" charset="0"/>
                        <a:cs typeface="Times New Roman" panose="02020603050405020304" pitchFamily="18" charset="0"/>
                      </a:endParaRPr>
                    </a:p>
                  </a:txBody>
                  <a:tcPr marL="68580" marR="68580" marT="0" marB="0" anchor="ctr">
                    <a:solidFill>
                      <a:schemeClr val="accent1"/>
                    </a:solidFill>
                  </a:tcPr>
                </a:tc>
                <a:tc>
                  <a:txBody>
                    <a:bodyPr/>
                    <a:lstStyle/>
                    <a:p>
                      <a:pPr marL="0" marR="0" algn="ctr">
                        <a:lnSpc>
                          <a:spcPct val="115000"/>
                        </a:lnSpc>
                        <a:spcBef>
                          <a:spcPts val="0"/>
                        </a:spcBef>
                        <a:spcAft>
                          <a:spcPts val="0"/>
                        </a:spcAft>
                      </a:pPr>
                      <a:r>
                        <a:rPr lang="en-US" sz="1400" dirty="0">
                          <a:effectLst/>
                        </a:rPr>
                        <a:t>Infrastructure Funds</a:t>
                      </a:r>
                      <a:endParaRPr lang="en-US" sz="1400" b="1" dirty="0">
                        <a:solidFill>
                          <a:schemeClr val="bg1"/>
                        </a:solidFill>
                        <a:effectLst/>
                        <a:latin typeface="+mn-lt"/>
                        <a:ea typeface="Georgia" panose="02040502050405020303" pitchFamily="18" charset="0"/>
                        <a:cs typeface="Times New Roman" panose="02020603050405020304" pitchFamily="18" charset="0"/>
                      </a:endParaRPr>
                    </a:p>
                  </a:txBody>
                  <a:tcPr marL="68580" marR="68580" marT="0" marB="0" anchor="ctr">
                    <a:solidFill>
                      <a:schemeClr val="accent1"/>
                    </a:solidFill>
                  </a:tcPr>
                </a:tc>
                <a:tc>
                  <a:txBody>
                    <a:bodyPr/>
                    <a:lstStyle/>
                    <a:p>
                      <a:pPr marL="0" marR="0" algn="ctr">
                        <a:lnSpc>
                          <a:spcPct val="115000"/>
                        </a:lnSpc>
                        <a:spcBef>
                          <a:spcPts val="0"/>
                        </a:spcBef>
                        <a:spcAft>
                          <a:spcPts val="0"/>
                        </a:spcAft>
                      </a:pPr>
                      <a:r>
                        <a:rPr lang="en-US" sz="1400" dirty="0">
                          <a:effectLst/>
                        </a:rPr>
                        <a:t>Pension Funds</a:t>
                      </a:r>
                      <a:endParaRPr lang="en-US" sz="1400" b="1" dirty="0">
                        <a:solidFill>
                          <a:schemeClr val="bg1"/>
                        </a:solidFill>
                        <a:effectLst/>
                        <a:latin typeface="+mn-lt"/>
                        <a:ea typeface="Georgia" panose="02040502050405020303" pitchFamily="18" charset="0"/>
                        <a:cs typeface="Times New Roman" panose="02020603050405020304" pitchFamily="18" charset="0"/>
                      </a:endParaRPr>
                    </a:p>
                  </a:txBody>
                  <a:tcPr marL="68580" marR="68580" marT="0" marB="0" anchor="ctr">
                    <a:solidFill>
                      <a:schemeClr val="accent1"/>
                    </a:solidFill>
                  </a:tcPr>
                </a:tc>
                <a:extLst>
                  <a:ext uri="{0D108BD9-81ED-4DB2-BD59-A6C34878D82A}">
                    <a16:rowId xmlns:a16="http://schemas.microsoft.com/office/drawing/2014/main" val="910238600"/>
                  </a:ext>
                </a:extLst>
              </a:tr>
              <a:tr h="481299">
                <a:tc>
                  <a:txBody>
                    <a:bodyPr/>
                    <a:lstStyle/>
                    <a:p>
                      <a:pPr marL="0" marR="0">
                        <a:lnSpc>
                          <a:spcPct val="115000"/>
                        </a:lnSpc>
                        <a:spcBef>
                          <a:spcPts val="0"/>
                        </a:spcBef>
                        <a:spcAft>
                          <a:spcPts val="0"/>
                        </a:spcAft>
                      </a:pPr>
                      <a:r>
                        <a:rPr lang="en-US" sz="1400" dirty="0">
                          <a:effectLst/>
                        </a:rPr>
                        <a:t>Area of Investment </a:t>
                      </a:r>
                      <a:endParaRPr lang="en-US" sz="1400" dirty="0">
                        <a:effectLst/>
                        <a:latin typeface="+mn-lt"/>
                        <a:ea typeface="Georgia" panose="02040502050405020303" pitchFamily="18" charset="0"/>
                        <a:cs typeface="Times New Roman" panose="02020603050405020304" pitchFamily="18" charset="0"/>
                      </a:endParaRPr>
                    </a:p>
                  </a:txBody>
                  <a:tcPr marL="68580" marR="68580" marT="0" marB="0" anchor="ctr">
                    <a:solidFill>
                      <a:schemeClr val="accent1"/>
                    </a:solidFill>
                  </a:tcPr>
                </a:tc>
                <a:tc>
                  <a:txBody>
                    <a:bodyPr/>
                    <a:lstStyle/>
                    <a:p>
                      <a:pPr marL="0" marR="0">
                        <a:lnSpc>
                          <a:spcPct val="115000"/>
                        </a:lnSpc>
                        <a:spcBef>
                          <a:spcPts val="0"/>
                        </a:spcBef>
                        <a:spcAft>
                          <a:spcPts val="0"/>
                        </a:spcAft>
                      </a:pPr>
                      <a:r>
                        <a:rPr lang="en-US" sz="1400">
                          <a:effectLst/>
                        </a:rPr>
                        <a:t>New Technology</a:t>
                      </a:r>
                      <a:endParaRPr lang="en-US" sz="1400">
                        <a:effectLst/>
                        <a:latin typeface="+mn-lt"/>
                        <a:ea typeface="Georgia" panose="02040502050405020303"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400" dirty="0">
                          <a:effectLst/>
                        </a:rPr>
                        <a:t>Matured Stage</a:t>
                      </a:r>
                      <a:endParaRPr lang="en-US" sz="1400" dirty="0">
                        <a:effectLst/>
                        <a:latin typeface="+mn-lt"/>
                        <a:ea typeface="Georgia" panose="02040502050405020303"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400" dirty="0">
                          <a:effectLst/>
                        </a:rPr>
                        <a:t>Mature Stage</a:t>
                      </a:r>
                      <a:endParaRPr lang="en-US" sz="1400" dirty="0">
                        <a:effectLst/>
                        <a:latin typeface="+mn-lt"/>
                        <a:ea typeface="Georgia" panose="02040502050405020303"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400">
                          <a:effectLst/>
                        </a:rPr>
                        <a:t>Mature Stage</a:t>
                      </a:r>
                      <a:endParaRPr lang="en-US" sz="1400">
                        <a:effectLst/>
                        <a:latin typeface="+mn-lt"/>
                        <a:ea typeface="Georgia" panose="02040502050405020303"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841179595"/>
                  </a:ext>
                </a:extLst>
              </a:tr>
              <a:tr h="1006353">
                <a:tc>
                  <a:txBody>
                    <a:bodyPr/>
                    <a:lstStyle/>
                    <a:p>
                      <a:pPr marL="0" marR="0">
                        <a:lnSpc>
                          <a:spcPct val="115000"/>
                        </a:lnSpc>
                        <a:spcBef>
                          <a:spcPts val="0"/>
                        </a:spcBef>
                        <a:spcAft>
                          <a:spcPts val="0"/>
                        </a:spcAft>
                      </a:pPr>
                      <a:r>
                        <a:rPr lang="en-US" sz="1400" dirty="0">
                          <a:effectLst/>
                        </a:rPr>
                        <a:t>Investors</a:t>
                      </a:r>
                      <a:endParaRPr lang="en-US" sz="1400" dirty="0">
                        <a:effectLst/>
                        <a:latin typeface="+mn-lt"/>
                        <a:ea typeface="Georgia" panose="02040502050405020303" pitchFamily="18" charset="0"/>
                        <a:cs typeface="Times New Roman" panose="02020603050405020304" pitchFamily="18" charset="0"/>
                      </a:endParaRPr>
                    </a:p>
                  </a:txBody>
                  <a:tcPr marL="68580" marR="68580" marT="0" marB="0" anchor="ctr">
                    <a:solidFill>
                      <a:schemeClr val="accent1"/>
                    </a:solidFill>
                  </a:tcPr>
                </a:tc>
                <a:tc>
                  <a:txBody>
                    <a:bodyPr/>
                    <a:lstStyle/>
                    <a:p>
                      <a:pPr marL="0" marR="0">
                        <a:lnSpc>
                          <a:spcPct val="115000"/>
                        </a:lnSpc>
                        <a:spcBef>
                          <a:spcPts val="0"/>
                        </a:spcBef>
                        <a:spcAft>
                          <a:spcPts val="0"/>
                        </a:spcAft>
                      </a:pPr>
                      <a:r>
                        <a:rPr lang="en-US" sz="1400" dirty="0">
                          <a:effectLst/>
                        </a:rPr>
                        <a:t>Renewable energy venture fund (ARENA &amp; Softbank) </a:t>
                      </a:r>
                      <a:r>
                        <a:rPr lang="en-US" sz="1400" dirty="0" err="1">
                          <a:effectLst/>
                        </a:rPr>
                        <a:t>Sunnova</a:t>
                      </a:r>
                      <a:r>
                        <a:rPr lang="en-US" sz="1400" dirty="0">
                          <a:effectLst/>
                        </a:rPr>
                        <a:t> Energy Corp, </a:t>
                      </a:r>
                      <a:r>
                        <a:rPr lang="en-US" sz="1400" dirty="0" err="1">
                          <a:effectLst/>
                        </a:rPr>
                        <a:t>SunRun</a:t>
                      </a:r>
                      <a:r>
                        <a:rPr lang="en-US" sz="1400" dirty="0">
                          <a:effectLst/>
                        </a:rPr>
                        <a:t>, Hampton Creek</a:t>
                      </a:r>
                      <a:endParaRPr lang="en-US" sz="1400" dirty="0">
                        <a:effectLst/>
                        <a:latin typeface="+mn-lt"/>
                        <a:ea typeface="Georgia" panose="02040502050405020303"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400" dirty="0">
                          <a:effectLst/>
                        </a:rPr>
                        <a:t>Africa Renewable Energy Fund, IDFC, Abu Dhabi Investment Authority, Goldman Sachs.</a:t>
                      </a:r>
                      <a:endParaRPr lang="en-US" sz="1400" dirty="0">
                        <a:effectLst/>
                        <a:latin typeface="+mn-lt"/>
                        <a:ea typeface="Georgia" panose="02040502050405020303"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400" dirty="0">
                          <a:effectLst/>
                        </a:rPr>
                        <a:t>Allianz Global Investors, Blackrock, GEEREF</a:t>
                      </a:r>
                      <a:endParaRPr lang="en-US" sz="1400" dirty="0">
                        <a:effectLst/>
                        <a:latin typeface="+mn-lt"/>
                        <a:ea typeface="Georgia" panose="02040502050405020303"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400" dirty="0">
                          <a:effectLst/>
                        </a:rPr>
                        <a:t> CDPQ</a:t>
                      </a:r>
                      <a:endParaRPr lang="en-US" sz="1400" dirty="0">
                        <a:effectLst/>
                        <a:latin typeface="+mn-lt"/>
                        <a:ea typeface="Georgia" panose="02040502050405020303"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97953272"/>
                  </a:ext>
                </a:extLst>
              </a:tr>
            </a:tbl>
          </a:graphicData>
        </a:graphic>
      </p:graphicFrame>
      <p:grpSp>
        <p:nvGrpSpPr>
          <p:cNvPr id="6" name="Group 16"/>
          <p:cNvGrpSpPr>
            <a:grpSpLocks noChangeAspect="1"/>
          </p:cNvGrpSpPr>
          <p:nvPr/>
        </p:nvGrpSpPr>
        <p:grpSpPr bwMode="auto">
          <a:xfrm>
            <a:off x="315043" y="3972911"/>
            <a:ext cx="8527554" cy="1950616"/>
            <a:chOff x="238" y="74"/>
            <a:chExt cx="5844" cy="4246"/>
          </a:xfrm>
        </p:grpSpPr>
        <p:sp>
          <p:nvSpPr>
            <p:cNvPr id="7" name="Rectangle 17"/>
            <p:cNvSpPr>
              <a:spLocks noChangeAspect="1" noChangeArrowheads="1"/>
            </p:cNvSpPr>
            <p:nvPr/>
          </p:nvSpPr>
          <p:spPr bwMode="auto">
            <a:xfrm>
              <a:off x="360" y="74"/>
              <a:ext cx="5722" cy="4171"/>
            </a:xfrm>
            <a:prstGeom prst="rect">
              <a:avLst/>
            </a:prstGeom>
            <a:solidFill>
              <a:srgbClr val="FED3B8"/>
            </a:solidFill>
            <a:ln w="28575" cap="rnd">
              <a:solidFill>
                <a:schemeClr val="bg1"/>
              </a:solidFill>
              <a:miter lim="800000"/>
              <a:headEnd/>
              <a:tailEnd/>
            </a:ln>
          </p:spPr>
          <p:txBody>
            <a:bodyPr lIns="95784" tIns="47892" rIns="95784" bIns="47892"/>
            <a:lstStyle/>
            <a:p>
              <a:pPr algn="ctr" defTabSz="798513" eaLnBrk="0" hangingPunct="0">
                <a:spcBef>
                  <a:spcPct val="20000"/>
                </a:spcBef>
              </a:pPr>
              <a:endParaRPr lang="en-US" sz="700" b="1">
                <a:solidFill>
                  <a:schemeClr val="tx2"/>
                </a:solidFill>
                <a:cs typeface="Arial" charset="0"/>
              </a:endParaRPr>
            </a:p>
          </p:txBody>
        </p:sp>
        <p:sp>
          <p:nvSpPr>
            <p:cNvPr id="8" name="Rectangle 18"/>
            <p:cNvSpPr>
              <a:spLocks noChangeAspect="1" noChangeArrowheads="1"/>
            </p:cNvSpPr>
            <p:nvPr/>
          </p:nvSpPr>
          <p:spPr bwMode="auto">
            <a:xfrm>
              <a:off x="300" y="142"/>
              <a:ext cx="5721" cy="4171"/>
            </a:xfrm>
            <a:prstGeom prst="rect">
              <a:avLst/>
            </a:prstGeom>
            <a:solidFill>
              <a:srgbClr val="FED3B8"/>
            </a:solidFill>
            <a:ln w="19050" cap="rnd">
              <a:solidFill>
                <a:schemeClr val="bg1"/>
              </a:solidFill>
              <a:miter lim="800000"/>
              <a:headEnd/>
              <a:tailEnd/>
            </a:ln>
          </p:spPr>
          <p:txBody>
            <a:bodyPr lIns="95784" tIns="47892" rIns="95784" bIns="47892"/>
            <a:lstStyle/>
            <a:p>
              <a:pPr algn="ctr" defTabSz="798513" eaLnBrk="0" hangingPunct="0">
                <a:spcBef>
                  <a:spcPct val="20000"/>
                </a:spcBef>
              </a:pPr>
              <a:endParaRPr lang="en-US" sz="700" b="1">
                <a:solidFill>
                  <a:schemeClr val="tx2"/>
                </a:solidFill>
                <a:cs typeface="Arial" charset="0"/>
              </a:endParaRPr>
            </a:p>
          </p:txBody>
        </p:sp>
        <p:sp>
          <p:nvSpPr>
            <p:cNvPr id="9" name="Rectangle 19"/>
            <p:cNvSpPr>
              <a:spLocks noChangeAspect="1" noChangeArrowheads="1"/>
            </p:cNvSpPr>
            <p:nvPr/>
          </p:nvSpPr>
          <p:spPr bwMode="auto">
            <a:xfrm>
              <a:off x="238" y="210"/>
              <a:ext cx="5721" cy="4110"/>
            </a:xfrm>
            <a:prstGeom prst="rect">
              <a:avLst/>
            </a:prstGeom>
            <a:solidFill>
              <a:srgbClr val="FED3B8"/>
            </a:solidFill>
            <a:ln w="19050" cap="rnd">
              <a:solidFill>
                <a:schemeClr val="bg1"/>
              </a:solidFill>
              <a:miter lim="800000"/>
              <a:headEnd/>
              <a:tailEnd/>
            </a:ln>
          </p:spPr>
          <p:txBody>
            <a:bodyPr lIns="95784" tIns="47892" rIns="95784" bIns="47892"/>
            <a:lstStyle/>
            <a:p>
              <a:pPr algn="ctr" defTabSz="798513" eaLnBrk="0" hangingPunct="0">
                <a:spcBef>
                  <a:spcPct val="20000"/>
                </a:spcBef>
              </a:pPr>
              <a:endParaRPr lang="en-US" sz="700" b="1">
                <a:solidFill>
                  <a:schemeClr val="tx2"/>
                </a:solidFill>
                <a:cs typeface="Arial" charset="0"/>
              </a:endParaRPr>
            </a:p>
          </p:txBody>
        </p:sp>
        <p:sp>
          <p:nvSpPr>
            <p:cNvPr id="10" name="Rectangle 20"/>
            <p:cNvSpPr>
              <a:spLocks noChangeAspect="1" noChangeArrowheads="1"/>
            </p:cNvSpPr>
            <p:nvPr/>
          </p:nvSpPr>
          <p:spPr bwMode="auto">
            <a:xfrm>
              <a:off x="421" y="1012"/>
              <a:ext cx="5357" cy="46"/>
            </a:xfrm>
            <a:prstGeom prst="rect">
              <a:avLst/>
            </a:prstGeom>
            <a:solidFill>
              <a:schemeClr val="bg1"/>
            </a:solidFill>
            <a:ln w="9525">
              <a:noFill/>
              <a:miter lim="800000"/>
              <a:headEnd/>
              <a:tailEnd/>
            </a:ln>
          </p:spPr>
          <p:txBody>
            <a:bodyPr wrap="none" anchor="ctr"/>
            <a:lstStyle/>
            <a:p>
              <a:endParaRPr lang="en-US"/>
            </a:p>
          </p:txBody>
        </p:sp>
        <p:sp>
          <p:nvSpPr>
            <p:cNvPr id="11" name="Text Box 23"/>
            <p:cNvSpPr txBox="1">
              <a:spLocks noChangeAspect="1" noChangeArrowheads="1"/>
            </p:cNvSpPr>
            <p:nvPr/>
          </p:nvSpPr>
          <p:spPr bwMode="auto">
            <a:xfrm>
              <a:off x="803" y="1753"/>
              <a:ext cx="881" cy="259"/>
            </a:xfrm>
            <a:prstGeom prst="rect">
              <a:avLst/>
            </a:prstGeom>
            <a:noFill/>
            <a:ln w="12699">
              <a:noFill/>
              <a:miter lim="800000"/>
              <a:headEnd type="none" w="sm" len="sm"/>
              <a:tailEnd type="none" w="sm" len="sm"/>
            </a:ln>
          </p:spPr>
          <p:txBody>
            <a:bodyPr lIns="0" tIns="0" rIns="0" bIns="0"/>
            <a:lstStyle/>
            <a:p>
              <a:pPr defTabSz="798513" eaLnBrk="0" hangingPunct="0">
                <a:spcBef>
                  <a:spcPct val="50000"/>
                </a:spcBef>
              </a:pPr>
              <a:endParaRPr lang="en-US" sz="500">
                <a:solidFill>
                  <a:schemeClr val="tx1"/>
                </a:solidFill>
                <a:cs typeface="Arial" charset="0"/>
              </a:endParaRPr>
            </a:p>
          </p:txBody>
        </p:sp>
      </p:grpSp>
      <p:sp>
        <p:nvSpPr>
          <p:cNvPr id="13" name="TextBox 12"/>
          <p:cNvSpPr txBox="1"/>
          <p:nvPr/>
        </p:nvSpPr>
        <p:spPr>
          <a:xfrm>
            <a:off x="954267" y="4064813"/>
            <a:ext cx="6817375" cy="369332"/>
          </a:xfrm>
          <a:prstGeom prst="rect">
            <a:avLst/>
          </a:prstGeom>
          <a:noFill/>
          <a:ln>
            <a:noFill/>
          </a:ln>
        </p:spPr>
        <p:txBody>
          <a:bodyPr wrap="square" lIns="0" tIns="0" rIns="0" bIns="0" rtlCol="0">
            <a:spAutoFit/>
          </a:bodyPr>
          <a:lstStyle/>
          <a:p>
            <a:pPr algn="ctr"/>
            <a:r>
              <a:rPr lang="en-US" sz="2400" b="1" dirty="0">
                <a:ea typeface="Georgia" panose="02040502050405020303" pitchFamily="18" charset="0"/>
                <a:cs typeface="Times New Roman" panose="02020603050405020304" pitchFamily="18" charset="0"/>
              </a:rPr>
              <a:t>Raised Equity </a:t>
            </a:r>
            <a:endParaRPr lang="en-GB" sz="2400" b="1" noProof="0" dirty="0">
              <a:solidFill>
                <a:schemeClr val="tx1"/>
              </a:solidFill>
              <a:cs typeface="Arial" pitchFamily="34" charset="0"/>
            </a:endParaRPr>
          </a:p>
        </p:txBody>
      </p:sp>
      <p:sp>
        <p:nvSpPr>
          <p:cNvPr id="3" name="Rectangle 2"/>
          <p:cNvSpPr/>
          <p:nvPr/>
        </p:nvSpPr>
        <p:spPr>
          <a:xfrm>
            <a:off x="759368" y="4761485"/>
            <a:ext cx="7816925" cy="738664"/>
          </a:xfrm>
          <a:prstGeom prst="rect">
            <a:avLst/>
          </a:prstGeom>
        </p:spPr>
        <p:txBody>
          <a:bodyPr wrap="square">
            <a:spAutoFit/>
          </a:bodyPr>
          <a:lstStyle/>
          <a:p>
            <a:pPr marL="285750" indent="-285750">
              <a:buFont typeface="Arial" panose="020B0604020202020204" pitchFamily="34" charset="0"/>
              <a:buChar char="•"/>
            </a:pPr>
            <a:r>
              <a:rPr lang="en-US" sz="1400" dirty="0" err="1"/>
              <a:t>Mytrah</a:t>
            </a:r>
            <a:r>
              <a:rPr lang="en-US" sz="1400" dirty="0"/>
              <a:t> Energy raised USD 78.5 million from IDFC Project Equity and USD 19 million from PTC Financial Services. </a:t>
            </a:r>
          </a:p>
          <a:p>
            <a:pPr marL="285750" indent="-285750">
              <a:buFont typeface="Arial" panose="020B0604020202020204" pitchFamily="34" charset="0"/>
              <a:buChar char="•"/>
            </a:pPr>
            <a:r>
              <a:rPr lang="en-US" sz="1400" dirty="0"/>
              <a:t>Solar IPP Azure Power raised USD 13.6 million from Germany's DEG</a:t>
            </a:r>
          </a:p>
        </p:txBody>
      </p:sp>
    </p:spTree>
    <p:extLst>
      <p:ext uri="{BB962C8B-B14F-4D97-AF65-F5344CB8AC3E}">
        <p14:creationId xmlns:p14="http://schemas.microsoft.com/office/powerpoint/2010/main" val="8606641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41CB7-7E07-2E41-87CF-770CFE3EB50A}"/>
              </a:ext>
            </a:extLst>
          </p:cNvPr>
          <p:cNvSpPr>
            <a:spLocks noGrp="1"/>
          </p:cNvSpPr>
          <p:nvPr>
            <p:ph type="title"/>
          </p:nvPr>
        </p:nvSpPr>
        <p:spPr>
          <a:xfrm>
            <a:off x="332185" y="785018"/>
            <a:ext cx="1030843" cy="1467970"/>
          </a:xfrm>
        </p:spPr>
        <p:txBody>
          <a:bodyPr/>
          <a:lstStyle/>
          <a:p>
            <a:r>
              <a:rPr lang="en-US" dirty="0"/>
              <a:t>2</a:t>
            </a:r>
            <a:br>
              <a:rPr lang="en-US" dirty="0"/>
            </a:br>
            <a:endParaRPr lang="en-US" dirty="0"/>
          </a:p>
        </p:txBody>
      </p:sp>
      <p:sp>
        <p:nvSpPr>
          <p:cNvPr id="5" name="TextBox 4"/>
          <p:cNvSpPr txBox="1"/>
          <p:nvPr/>
        </p:nvSpPr>
        <p:spPr>
          <a:xfrm>
            <a:off x="0" y="3024378"/>
            <a:ext cx="9144000" cy="1315745"/>
          </a:xfrm>
          <a:prstGeom prst="rect">
            <a:avLst/>
          </a:prstGeom>
          <a:solidFill>
            <a:schemeClr val="accent6"/>
          </a:solidFill>
        </p:spPr>
        <p:txBody>
          <a:bodyPr wrap="square" lIns="411480" tIns="102870" rIns="411480" bIns="171450" rtlCol="0" anchor="ctr" anchorCtr="0">
            <a:spAutoFit/>
          </a:bodyPr>
          <a:lstStyle/>
          <a:p>
            <a:pPr algn="ctr"/>
            <a:r>
              <a:rPr lang="en-US" sz="6750" dirty="0">
                <a:solidFill>
                  <a:schemeClr val="bg1"/>
                </a:solidFill>
                <a:latin typeface="+mj-lt"/>
              </a:rPr>
              <a:t>Guarantees</a:t>
            </a:r>
          </a:p>
        </p:txBody>
      </p:sp>
    </p:spTree>
    <p:custDataLst>
      <p:tags r:id="rId1"/>
    </p:custDataLst>
    <p:extLst>
      <p:ext uri="{BB962C8B-B14F-4D97-AF65-F5344CB8AC3E}">
        <p14:creationId xmlns:p14="http://schemas.microsoft.com/office/powerpoint/2010/main" val="24656412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normAutofit/>
          </a:bodyPr>
          <a:lstStyle/>
          <a:p>
            <a:r>
              <a:rPr lang="en-GB" dirty="0"/>
              <a:t>Guarantees</a:t>
            </a:r>
            <a:endParaRPr lang="en-US" dirty="0"/>
          </a:p>
        </p:txBody>
      </p:sp>
      <p:sp>
        <p:nvSpPr>
          <p:cNvPr id="4" name="Content Placeholder 2"/>
          <p:cNvSpPr>
            <a:spLocks noGrp="1"/>
          </p:cNvSpPr>
          <p:nvPr>
            <p:ph sz="quarter" idx="4294967295"/>
            <p:custDataLst>
              <p:tags r:id="rId1"/>
            </p:custDataLst>
          </p:nvPr>
        </p:nvSpPr>
        <p:spPr>
          <a:xfrm>
            <a:off x="209177" y="2125241"/>
            <a:ext cx="3376215" cy="1856384"/>
          </a:xfrm>
          <a:prstGeom prst="rect">
            <a:avLst/>
          </a:prstGeom>
          <a:noFill/>
        </p:spPr>
        <p:txBody>
          <a:bodyPr/>
          <a:lstStyle/>
          <a:p>
            <a:pPr>
              <a:spcAft>
                <a:spcPts val="0"/>
              </a:spcAft>
            </a:pPr>
            <a:r>
              <a:rPr lang="en-GB" sz="1400" i="1" dirty="0">
                <a:solidFill>
                  <a:schemeClr val="tx1"/>
                </a:solidFill>
              </a:rPr>
              <a:t>Government Guarantee:</a:t>
            </a:r>
            <a:endParaRPr lang="en-US" sz="1400" i="1" dirty="0">
              <a:solidFill>
                <a:schemeClr val="tx1"/>
              </a:solidFill>
            </a:endParaRPr>
          </a:p>
          <a:p>
            <a:r>
              <a:rPr lang="en-US" sz="1400" b="0" dirty="0">
                <a:solidFill>
                  <a:schemeClr val="tx1"/>
                </a:solidFill>
              </a:rPr>
              <a:t>By issuing guarantees, governments are in a better position to mitigate project risks that help enable financing.</a:t>
            </a:r>
          </a:p>
          <a:p>
            <a:r>
              <a:rPr lang="en-US" sz="1400" b="0" dirty="0">
                <a:solidFill>
                  <a:schemeClr val="tx1"/>
                </a:solidFill>
              </a:rPr>
              <a:t>The most popular form is an assurance to enter a contract through the state utility to purchase electricity from the project.</a:t>
            </a:r>
            <a:endParaRPr lang="en-GB" sz="1400" dirty="0"/>
          </a:p>
          <a:p>
            <a:endParaRPr lang="en-GB" sz="1400" dirty="0"/>
          </a:p>
        </p:txBody>
      </p:sp>
      <p:sp>
        <p:nvSpPr>
          <p:cNvPr id="12" name="Rectangle 11"/>
          <p:cNvSpPr/>
          <p:nvPr/>
        </p:nvSpPr>
        <p:spPr>
          <a:xfrm>
            <a:off x="3722851" y="2118378"/>
            <a:ext cx="5293571" cy="2246769"/>
          </a:xfrm>
          <a:prstGeom prst="rect">
            <a:avLst/>
          </a:prstGeom>
          <a:solidFill>
            <a:schemeClr val="accent2">
              <a:lumMod val="20000"/>
              <a:lumOff val="80000"/>
            </a:schemeClr>
          </a:solidFill>
        </p:spPr>
        <p:txBody>
          <a:bodyPr wrap="square">
            <a:spAutoFit/>
          </a:bodyPr>
          <a:lstStyle/>
          <a:p>
            <a:r>
              <a:rPr lang="en-US" sz="1400" b="1" i="1" dirty="0"/>
              <a:t>YAP Renewable Energy Project </a:t>
            </a:r>
            <a:r>
              <a:rPr lang="en-GB" sz="1400" b="1" i="1" dirty="0">
                <a:cs typeface="Arial" pitchFamily="34" charset="0"/>
              </a:rPr>
              <a:t>:</a:t>
            </a:r>
            <a:endParaRPr lang="en-US" sz="1400" dirty="0"/>
          </a:p>
          <a:p>
            <a:r>
              <a:rPr lang="en-US" sz="1400" dirty="0"/>
              <a:t>The State of Yap, in the States of Micronesia, developed a 3.6 MW solar-wind- diesel hybrid project to reduce dependency on imported diesel financed by the ADB. </a:t>
            </a:r>
          </a:p>
          <a:p>
            <a:pPr lvl="0"/>
            <a:r>
              <a:rPr lang="en-US" sz="1400" dirty="0"/>
              <a:t>To reduce the risk of late- or non-payment of loan obligations by the borrower the Federated States of Micronesia provided a sovereign loan guarantee. Commercial risk associated with securing leases for the solar installations was reduced by a long-term leasehold rights to install, maintain and operate the systems on government-owned rooftops. </a:t>
            </a:r>
          </a:p>
        </p:txBody>
      </p:sp>
      <p:sp>
        <p:nvSpPr>
          <p:cNvPr id="14" name="Content Placeholder 2"/>
          <p:cNvSpPr>
            <a:spLocks noGrp="1"/>
          </p:cNvSpPr>
          <p:nvPr>
            <p:ph sz="quarter" idx="4294967295"/>
            <p:custDataLst>
              <p:tags r:id="rId2"/>
            </p:custDataLst>
          </p:nvPr>
        </p:nvSpPr>
        <p:spPr>
          <a:xfrm>
            <a:off x="209177" y="4614617"/>
            <a:ext cx="3513674" cy="1337153"/>
          </a:xfrm>
          <a:prstGeom prst="rect">
            <a:avLst/>
          </a:prstGeom>
          <a:noFill/>
        </p:spPr>
        <p:txBody>
          <a:bodyPr/>
          <a:lstStyle/>
          <a:p>
            <a:pPr>
              <a:spcAft>
                <a:spcPts val="0"/>
              </a:spcAft>
            </a:pPr>
            <a:r>
              <a:rPr lang="en-GB" sz="1400" dirty="0">
                <a:solidFill>
                  <a:schemeClr val="tx1"/>
                </a:solidFill>
              </a:rPr>
              <a:t>Political Risk Guarantee:</a:t>
            </a:r>
            <a:endParaRPr lang="en-US" sz="1400" dirty="0">
              <a:solidFill>
                <a:schemeClr val="tx1"/>
              </a:solidFill>
            </a:endParaRPr>
          </a:p>
          <a:p>
            <a:r>
              <a:rPr lang="en-US" sz="1400" b="0" dirty="0">
                <a:solidFill>
                  <a:schemeClr val="tx1"/>
                </a:solidFill>
              </a:rPr>
              <a:t>It provides a broad coverage of risks, which occur by political events such as war, terrorism and civil disturbance, which may include losses from revolution, insurrection, sabotage and terrorism.</a:t>
            </a:r>
            <a:endParaRPr lang="en-GB" sz="1400" dirty="0"/>
          </a:p>
        </p:txBody>
      </p:sp>
      <p:sp>
        <p:nvSpPr>
          <p:cNvPr id="15" name="Rectangle 14"/>
          <p:cNvSpPr/>
          <p:nvPr/>
        </p:nvSpPr>
        <p:spPr>
          <a:xfrm>
            <a:off x="3708400" y="4614617"/>
            <a:ext cx="5293571" cy="1632755"/>
          </a:xfrm>
          <a:prstGeom prst="rect">
            <a:avLst/>
          </a:prstGeom>
          <a:solidFill>
            <a:schemeClr val="accent2">
              <a:lumMod val="20000"/>
              <a:lumOff val="80000"/>
            </a:schemeClr>
          </a:solidFill>
        </p:spPr>
        <p:txBody>
          <a:bodyPr wrap="square">
            <a:spAutoFit/>
          </a:bodyPr>
          <a:lstStyle/>
          <a:p>
            <a:pPr algn="just">
              <a:lnSpc>
                <a:spcPct val="115000"/>
              </a:lnSpc>
            </a:pPr>
            <a:r>
              <a:rPr lang="en-US" sz="1400" b="1" i="1" dirty="0"/>
              <a:t>Wind-power in NICARAGUA: </a:t>
            </a:r>
            <a:endParaRPr lang="en-US" sz="1400" i="1" dirty="0"/>
          </a:p>
          <a:p>
            <a:pPr algn="just"/>
            <a:r>
              <a:rPr lang="en-US" sz="1400" dirty="0"/>
              <a:t>Nicaragua’s electrification rate is among the lowest in Central America. MIGA’s $16.3 million in political risk guarantees to </a:t>
            </a:r>
            <a:r>
              <a:rPr lang="en-US" sz="1400" dirty="0" err="1"/>
              <a:t>Eolo</a:t>
            </a:r>
            <a:r>
              <a:rPr lang="en-US" sz="1400" dirty="0"/>
              <a:t> de Nicaragua S.A., a 44-megawatt wind farm in Rivas province, helped the country rectify its power-sector issues. The Agency’s guarantees covered an equity investment by </a:t>
            </a:r>
            <a:r>
              <a:rPr lang="en-US" sz="1400" dirty="0" err="1"/>
              <a:t>Globeleq</a:t>
            </a:r>
            <a:r>
              <a:rPr lang="en-US" sz="1400" dirty="0"/>
              <a:t> </a:t>
            </a:r>
            <a:r>
              <a:rPr lang="en-US" sz="1400" dirty="0" err="1"/>
              <a:t>Mesoamérica</a:t>
            </a:r>
            <a:r>
              <a:rPr lang="en-US" sz="1400" dirty="0"/>
              <a:t> Energy Limited, Bermuda. </a:t>
            </a:r>
            <a:endParaRPr lang="en-US" sz="1400" dirty="0">
              <a:effectLst/>
              <a:ea typeface="Georgia" panose="02040502050405020303" pitchFamily="18" charset="0"/>
              <a:cs typeface="Times New Roman" panose="02020603050405020304" pitchFamily="18" charset="0"/>
            </a:endParaRPr>
          </a:p>
        </p:txBody>
      </p:sp>
      <p:sp>
        <p:nvSpPr>
          <p:cNvPr id="3" name="Rectangle 2"/>
          <p:cNvSpPr/>
          <p:nvPr/>
        </p:nvSpPr>
        <p:spPr>
          <a:xfrm>
            <a:off x="209177" y="914801"/>
            <a:ext cx="8738516" cy="954107"/>
          </a:xfrm>
          <a:prstGeom prst="rect">
            <a:avLst/>
          </a:prstGeom>
        </p:spPr>
        <p:txBody>
          <a:bodyPr wrap="square">
            <a:spAutoFit/>
          </a:bodyPr>
          <a:lstStyle/>
          <a:p>
            <a:r>
              <a:rPr lang="en-US" sz="1400" dirty="0">
                <a:solidFill>
                  <a:srgbClr val="C63939"/>
                </a:solidFill>
                <a:ea typeface="Georgia" panose="02040502050405020303" pitchFamily="18" charset="0"/>
              </a:rPr>
              <a:t>Investors and lenders are naturally averse to risks that give rise to negative fluctuations in project cash flows. To attract investors, the </a:t>
            </a:r>
            <a:r>
              <a:rPr lang="en-US" sz="1400" dirty="0">
                <a:solidFill>
                  <a:srgbClr val="C63939"/>
                </a:solidFill>
                <a:ea typeface="Times New Roman" panose="02020603050405020304" pitchFamily="18" charset="0"/>
              </a:rPr>
              <a:t>RE </a:t>
            </a:r>
            <a:r>
              <a:rPr lang="en-US" sz="1400" dirty="0">
                <a:solidFill>
                  <a:srgbClr val="C63939"/>
                </a:solidFill>
                <a:ea typeface="Georgia" panose="02040502050405020303" pitchFamily="18" charset="0"/>
              </a:rPr>
              <a:t>projects should be strategized in such a way, that it minimizes the probability of an occurrence that gives rise to negative financial impact on the </a:t>
            </a:r>
            <a:r>
              <a:rPr lang="en-US" sz="1400" dirty="0">
                <a:solidFill>
                  <a:srgbClr val="C63939"/>
                </a:solidFill>
                <a:ea typeface="Times New Roman" panose="02020603050405020304" pitchFamily="18" charset="0"/>
              </a:rPr>
              <a:t>RE </a:t>
            </a:r>
            <a:r>
              <a:rPr lang="en-US" sz="1400" dirty="0">
                <a:solidFill>
                  <a:srgbClr val="C63939"/>
                </a:solidFill>
                <a:ea typeface="Georgia" panose="02040502050405020303" pitchFamily="18" charset="0"/>
              </a:rPr>
              <a:t>projects. Financial risk instruments such as guarantees transfer specific risks away from project sponsors and lenders to insurers and other parties. </a:t>
            </a:r>
            <a:endParaRPr lang="en-US" sz="1400" dirty="0">
              <a:solidFill>
                <a:srgbClr val="C63939"/>
              </a:solidFill>
            </a:endParaRPr>
          </a:p>
        </p:txBody>
      </p:sp>
    </p:spTree>
    <p:extLst>
      <p:ext uri="{BB962C8B-B14F-4D97-AF65-F5344CB8AC3E}">
        <p14:creationId xmlns:p14="http://schemas.microsoft.com/office/powerpoint/2010/main" val="31545897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normAutofit/>
          </a:bodyPr>
          <a:lstStyle/>
          <a:p>
            <a:r>
              <a:rPr lang="en-GB" dirty="0"/>
              <a:t>Guarantees Continued..</a:t>
            </a:r>
            <a:endParaRPr lang="en-US" dirty="0"/>
          </a:p>
        </p:txBody>
      </p:sp>
      <p:sp>
        <p:nvSpPr>
          <p:cNvPr id="4" name="Content Placeholder 2"/>
          <p:cNvSpPr>
            <a:spLocks noGrp="1"/>
          </p:cNvSpPr>
          <p:nvPr>
            <p:ph sz="quarter" idx="4294967295"/>
            <p:custDataLst>
              <p:tags r:id="rId1"/>
            </p:custDataLst>
          </p:nvPr>
        </p:nvSpPr>
        <p:spPr>
          <a:xfrm>
            <a:off x="332185" y="1169776"/>
            <a:ext cx="3376215" cy="4570623"/>
          </a:xfrm>
          <a:prstGeom prst="rect">
            <a:avLst/>
          </a:prstGeom>
          <a:noFill/>
        </p:spPr>
        <p:txBody>
          <a:bodyPr/>
          <a:lstStyle/>
          <a:p>
            <a:pPr>
              <a:spcAft>
                <a:spcPts val="0"/>
              </a:spcAft>
            </a:pPr>
            <a:r>
              <a:rPr lang="en-GB" sz="1400" i="1" dirty="0">
                <a:solidFill>
                  <a:schemeClr val="tx1"/>
                </a:solidFill>
              </a:rPr>
              <a:t>Currency Risk Guarantee:</a:t>
            </a:r>
            <a:endParaRPr lang="en-US" sz="1400" i="1" dirty="0">
              <a:solidFill>
                <a:schemeClr val="tx1"/>
              </a:solidFill>
            </a:endParaRPr>
          </a:p>
          <a:p>
            <a:r>
              <a:rPr lang="en-US" sz="1400" b="0" dirty="0">
                <a:solidFill>
                  <a:schemeClr val="tx1"/>
                </a:solidFill>
              </a:rPr>
              <a:t>Currency risk arises in situations in which the project has revenue in one-currency and loan payments in another. </a:t>
            </a:r>
          </a:p>
          <a:p>
            <a:r>
              <a:rPr lang="en-US" sz="1400" b="0" dirty="0">
                <a:solidFill>
                  <a:schemeClr val="tx1"/>
                </a:solidFill>
              </a:rPr>
              <a:t>For renewable energy projects, a mismatch between the financing currency (hard) and the revenue currency (local) is often a problem for debt repayment. Due to these concerns, some transnational project developers would only sign a contract in hard currency to insulate themselves from currency risk. </a:t>
            </a:r>
          </a:p>
          <a:p>
            <a:r>
              <a:rPr lang="en-US" sz="1400" b="0" dirty="0">
                <a:solidFill>
                  <a:schemeClr val="tx1"/>
                </a:solidFill>
              </a:rPr>
              <a:t>Although it can remove currency risk, it also opens up exposure to non-payment risk if the off-taker cannot pay the PPA price in hard currency. Some governments take some of the currency risk by offering USD tariffs payable in local currency. Instruments such as currency swaps can also be used for this purpose.</a:t>
            </a:r>
            <a:endParaRPr lang="en-GB" sz="1400" b="0" dirty="0">
              <a:solidFill>
                <a:schemeClr val="tx1"/>
              </a:solidFill>
            </a:endParaRPr>
          </a:p>
          <a:p>
            <a:endParaRPr lang="en-GB" sz="1400" dirty="0"/>
          </a:p>
        </p:txBody>
      </p:sp>
      <p:sp>
        <p:nvSpPr>
          <p:cNvPr id="12" name="Rectangle 11"/>
          <p:cNvSpPr/>
          <p:nvPr/>
        </p:nvSpPr>
        <p:spPr>
          <a:xfrm>
            <a:off x="3708400" y="1169777"/>
            <a:ext cx="5293571" cy="2677656"/>
          </a:xfrm>
          <a:prstGeom prst="rect">
            <a:avLst/>
          </a:prstGeom>
          <a:solidFill>
            <a:schemeClr val="accent2">
              <a:lumMod val="20000"/>
              <a:lumOff val="80000"/>
            </a:schemeClr>
          </a:solidFill>
        </p:spPr>
        <p:txBody>
          <a:bodyPr wrap="square">
            <a:spAutoFit/>
          </a:bodyPr>
          <a:lstStyle/>
          <a:p>
            <a:r>
              <a:rPr lang="en-GB" sz="1400" b="1" i="1" dirty="0"/>
              <a:t>India’s Solar Support Fund</a:t>
            </a:r>
            <a:r>
              <a:rPr lang="en-GB" sz="1400" b="1" i="1" dirty="0">
                <a:cs typeface="Arial" pitchFamily="34" charset="0"/>
              </a:rPr>
              <a:t>:</a:t>
            </a:r>
          </a:p>
          <a:p>
            <a:r>
              <a:rPr lang="en-US" sz="1400" dirty="0"/>
              <a:t>The Indian government, has been experimenting with the concept and has plans to launch such a fund to support solar development. Under this scheme, distribution companies will quote their price for solar energy in hard currency (USD) with a lock in period of 25-year and charging customers in Indian Rupees (INR). MNRE created a hedging fund of USD 1 billion by charging developers a hedging fee of INR 0.90/kWh (about USD 0.015/kWh). The fees would be transferred  to an escrow account to cover against local currency depreciation . It will help developers access international capital and reduce high hedging costs. </a:t>
            </a:r>
          </a:p>
        </p:txBody>
      </p:sp>
    </p:spTree>
    <p:extLst>
      <p:ext uri="{BB962C8B-B14F-4D97-AF65-F5344CB8AC3E}">
        <p14:creationId xmlns:p14="http://schemas.microsoft.com/office/powerpoint/2010/main" val="2718799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41CB7-7E07-2E41-87CF-770CFE3EB50A}"/>
              </a:ext>
            </a:extLst>
          </p:cNvPr>
          <p:cNvSpPr>
            <a:spLocks noGrp="1"/>
          </p:cNvSpPr>
          <p:nvPr>
            <p:ph type="title"/>
          </p:nvPr>
        </p:nvSpPr>
        <p:spPr>
          <a:xfrm>
            <a:off x="332185" y="785018"/>
            <a:ext cx="1030843" cy="1467970"/>
          </a:xfrm>
        </p:spPr>
        <p:txBody>
          <a:bodyPr/>
          <a:lstStyle/>
          <a:p>
            <a:r>
              <a:rPr lang="en-US" dirty="0"/>
              <a:t>3</a:t>
            </a:r>
          </a:p>
        </p:txBody>
      </p:sp>
      <p:sp>
        <p:nvSpPr>
          <p:cNvPr id="5" name="TextBox 4"/>
          <p:cNvSpPr txBox="1"/>
          <p:nvPr/>
        </p:nvSpPr>
        <p:spPr>
          <a:xfrm>
            <a:off x="0" y="2505005"/>
            <a:ext cx="9144000" cy="2354491"/>
          </a:xfrm>
          <a:prstGeom prst="rect">
            <a:avLst/>
          </a:prstGeom>
          <a:solidFill>
            <a:schemeClr val="accent6"/>
          </a:solidFill>
        </p:spPr>
        <p:txBody>
          <a:bodyPr wrap="square" lIns="411480" tIns="102870" rIns="411480" bIns="171450" rtlCol="0" anchor="ctr" anchorCtr="0">
            <a:spAutoFit/>
          </a:bodyPr>
          <a:lstStyle/>
          <a:p>
            <a:pPr algn="ctr"/>
            <a:r>
              <a:rPr lang="en-US" sz="6750" dirty="0">
                <a:solidFill>
                  <a:schemeClr val="bg1"/>
                </a:solidFill>
                <a:latin typeface="+mj-lt"/>
              </a:rPr>
              <a:t>Innovative Finance instruments </a:t>
            </a:r>
          </a:p>
        </p:txBody>
      </p:sp>
    </p:spTree>
    <p:custDataLst>
      <p:tags r:id="rId1"/>
    </p:custDataLst>
    <p:extLst>
      <p:ext uri="{BB962C8B-B14F-4D97-AF65-F5344CB8AC3E}">
        <p14:creationId xmlns:p14="http://schemas.microsoft.com/office/powerpoint/2010/main" val="10091141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785" y="304903"/>
            <a:ext cx="8479631" cy="622099"/>
          </a:xfrm>
        </p:spPr>
        <p:txBody>
          <a:bodyPr>
            <a:normAutofit fontScale="90000"/>
          </a:bodyPr>
          <a:lstStyle/>
          <a:p>
            <a:r>
              <a:rPr lang="en-GB" sz="3600" b="1" dirty="0">
                <a:latin typeface="+mn-lt"/>
                <a:cs typeface="Arial" pitchFamily="34" charset="0"/>
              </a:rPr>
              <a:t>Green Bonds</a:t>
            </a:r>
            <a:br>
              <a:rPr lang="en-GB" b="1" i="1" dirty="0">
                <a:solidFill>
                  <a:schemeClr val="tx2"/>
                </a:solidFill>
                <a:latin typeface="Georgia" pitchFamily="18" charset="0"/>
                <a:cs typeface="Arial" pitchFamily="34" charset="0"/>
              </a:rPr>
            </a:br>
            <a:endParaRPr lang="en-US" dirty="0"/>
          </a:p>
        </p:txBody>
      </p:sp>
      <p:sp>
        <p:nvSpPr>
          <p:cNvPr id="4" name="Rectangle 3"/>
          <p:cNvSpPr/>
          <p:nvPr/>
        </p:nvSpPr>
        <p:spPr>
          <a:xfrm>
            <a:off x="332184" y="892020"/>
            <a:ext cx="8479631" cy="1815882"/>
          </a:xfrm>
          <a:prstGeom prst="rect">
            <a:avLst/>
          </a:prstGeom>
          <a:noFill/>
        </p:spPr>
        <p:txBody>
          <a:bodyPr wrap="square">
            <a:spAutoFit/>
          </a:bodyPr>
          <a:lstStyle/>
          <a:p>
            <a:pPr algn="just"/>
            <a:r>
              <a:rPr lang="en-US" sz="1400" dirty="0">
                <a:ea typeface="Georgia" panose="02040502050405020303" pitchFamily="18" charset="0"/>
              </a:rPr>
              <a:t>Green bonds are the fixed income financial instruments that are used to promote and to implement environment solutions. In this instrument, the issuer of the green bond gets a capital to finance green projects while the investors receive fixed income in the form of interest. When the bond matures, the principal is repaid. In a way, green bonds are a subset of corporate bonds, and where the use of proceeds are allocated to environment related activities. </a:t>
            </a:r>
          </a:p>
          <a:p>
            <a:pPr algn="just"/>
            <a:r>
              <a:rPr lang="en-US" sz="1400" dirty="0">
                <a:ea typeface="Georgia" panose="02040502050405020303" pitchFamily="18" charset="0"/>
              </a:rPr>
              <a:t>The European Investment Bank issued the first green bond in 2007 and raised Euro 600 million under the label Climate Awareness Bond. These bonds constitute a small fraction of the global debt market. Hence, green bond has a huge potential to grow in the debt market around the globe.</a:t>
            </a:r>
            <a:endParaRPr lang="en-GB" sz="1400" dirty="0"/>
          </a:p>
        </p:txBody>
      </p:sp>
      <p:grpSp>
        <p:nvGrpSpPr>
          <p:cNvPr id="3" name="Group 2"/>
          <p:cNvGrpSpPr/>
          <p:nvPr/>
        </p:nvGrpSpPr>
        <p:grpSpPr>
          <a:xfrm>
            <a:off x="284106" y="2659534"/>
            <a:ext cx="8527709" cy="2483648"/>
            <a:chOff x="530352" y="3971990"/>
            <a:chExt cx="8842248" cy="2483648"/>
          </a:xfrm>
        </p:grpSpPr>
        <p:grpSp>
          <p:nvGrpSpPr>
            <p:cNvPr id="6" name="Group 5"/>
            <p:cNvGrpSpPr/>
            <p:nvPr/>
          </p:nvGrpSpPr>
          <p:grpSpPr>
            <a:xfrm>
              <a:off x="530352" y="3971990"/>
              <a:ext cx="8842248" cy="2483648"/>
              <a:chOff x="-46183" y="-248445"/>
              <a:chExt cx="4667216" cy="2483755"/>
            </a:xfrm>
          </p:grpSpPr>
          <p:sp>
            <p:nvSpPr>
              <p:cNvPr id="7" name="Rounded Rectangle 6"/>
              <p:cNvSpPr/>
              <p:nvPr/>
            </p:nvSpPr>
            <p:spPr>
              <a:xfrm>
                <a:off x="182880" y="620202"/>
                <a:ext cx="426010" cy="1089660"/>
              </a:xfrm>
              <a:prstGeom prst="roundRect">
                <a:avLst/>
              </a:prstGeom>
              <a:solidFill>
                <a:schemeClr val="accent6">
                  <a:lumMod val="75000"/>
                </a:schemeClr>
              </a:solidFill>
              <a:ln w="12700" cap="flat" cmpd="sng" algn="ctr">
                <a:solidFill>
                  <a:srgbClr val="5B9BD5">
                    <a:shade val="50000"/>
                  </a:srgbClr>
                </a:solidFill>
                <a:prstDash val="solid"/>
                <a:miter lim="800000"/>
              </a:ln>
              <a:effectLst/>
            </p:spPr>
            <p:txBody>
              <a:bodyPr rot="0" spcFirstLastPara="0" vert="vert"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GB" sz="1400" b="1" kern="1200" dirty="0">
                    <a:solidFill>
                      <a:schemeClr val="bg1"/>
                    </a:solidFill>
                    <a:effectLst/>
                  </a:rPr>
                  <a:t>Investors</a:t>
                </a:r>
                <a:endParaRPr lang="en-US" sz="1400" b="1" dirty="0">
                  <a:solidFill>
                    <a:schemeClr val="bg1"/>
                  </a:solidFill>
                  <a:effectLst/>
                  <a:ea typeface="Times New Roman" panose="02020603050405020304" pitchFamily="18" charset="0"/>
                </a:endParaRPr>
              </a:p>
            </p:txBody>
          </p:sp>
          <p:sp>
            <p:nvSpPr>
              <p:cNvPr id="8" name="Rounded Rectangle 7"/>
              <p:cNvSpPr/>
              <p:nvPr/>
            </p:nvSpPr>
            <p:spPr>
              <a:xfrm>
                <a:off x="1025718" y="206734"/>
                <a:ext cx="417316" cy="1805940"/>
              </a:xfrm>
              <a:prstGeom prst="roundRect">
                <a:avLst/>
              </a:prstGeom>
              <a:solidFill>
                <a:schemeClr val="accent1"/>
              </a:solidFill>
              <a:ln w="12700" cap="flat" cmpd="sng" algn="ctr">
                <a:noFill/>
                <a:prstDash val="solid"/>
                <a:miter lim="800000"/>
              </a:ln>
              <a:effectLst/>
            </p:spPr>
            <p:txBody>
              <a:bodyPr rot="0" spcFirstLastPara="0" vert="vert"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GB" sz="1400" b="1" kern="1200" dirty="0">
                    <a:solidFill>
                      <a:schemeClr val="bg1"/>
                    </a:solidFill>
                    <a:effectLst/>
                  </a:rPr>
                  <a:t>Green Bond Proceeds</a:t>
                </a:r>
                <a:endParaRPr lang="en-US" sz="1400" dirty="0">
                  <a:solidFill>
                    <a:schemeClr val="bg1"/>
                  </a:solidFill>
                  <a:effectLst/>
                  <a:ea typeface="Times New Roman" panose="02020603050405020304" pitchFamily="18" charset="0"/>
                </a:endParaRPr>
              </a:p>
            </p:txBody>
          </p:sp>
          <p:sp>
            <p:nvSpPr>
              <p:cNvPr id="9" name="Rounded Rectangle 8"/>
              <p:cNvSpPr/>
              <p:nvPr/>
            </p:nvSpPr>
            <p:spPr>
              <a:xfrm>
                <a:off x="1701579" y="206734"/>
                <a:ext cx="825937" cy="1882140"/>
              </a:xfrm>
              <a:prstGeom prst="roundRect">
                <a:avLst/>
              </a:prstGeom>
              <a:solidFill>
                <a:schemeClr val="accent1"/>
              </a:solidFill>
              <a:ln w="12700" cap="flat" cmpd="sng" algn="ctr">
                <a:noFill/>
                <a:prstDash val="solid"/>
                <a:miter lim="800000"/>
              </a:ln>
              <a:effectLst/>
            </p:spPr>
            <p:txBody>
              <a:bodyPr rot="0" spcFirstLastPara="0" vert="vert"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GB" sz="1400" b="1" kern="1200" dirty="0">
                    <a:solidFill>
                      <a:schemeClr val="bg1"/>
                    </a:solidFill>
                    <a:effectLst/>
                  </a:rPr>
                  <a:t>General Account</a:t>
                </a:r>
                <a:endParaRPr lang="en-US" sz="1400" dirty="0">
                  <a:solidFill>
                    <a:schemeClr val="bg1"/>
                  </a:solidFill>
                  <a:effectLst/>
                  <a:ea typeface="Times New Roman" panose="02020603050405020304" pitchFamily="18" charset="0"/>
                </a:endParaRPr>
              </a:p>
              <a:p>
                <a:pPr marL="0" marR="0" algn="ctr">
                  <a:spcBef>
                    <a:spcPts val="0"/>
                  </a:spcBef>
                  <a:spcAft>
                    <a:spcPts val="0"/>
                  </a:spcAft>
                </a:pPr>
                <a:r>
                  <a:rPr lang="en-GB" sz="1400" b="1" kern="1200" dirty="0">
                    <a:solidFill>
                      <a:schemeClr val="bg1"/>
                    </a:solidFill>
                    <a:effectLst/>
                  </a:rPr>
                  <a:t>(Portfolio for Eligible Projects)</a:t>
                </a:r>
                <a:endParaRPr lang="en-US" sz="1400" dirty="0">
                  <a:solidFill>
                    <a:schemeClr val="bg1"/>
                  </a:solidFill>
                  <a:effectLst/>
                  <a:ea typeface="Times New Roman" panose="02020603050405020304" pitchFamily="18" charset="0"/>
                </a:endParaRPr>
              </a:p>
            </p:txBody>
          </p:sp>
          <p:sp>
            <p:nvSpPr>
              <p:cNvPr id="10" name="Rounded Rectangle 9"/>
              <p:cNvSpPr/>
              <p:nvPr/>
            </p:nvSpPr>
            <p:spPr>
              <a:xfrm>
                <a:off x="2623930" y="135171"/>
                <a:ext cx="773773" cy="1467172"/>
              </a:xfrm>
              <a:prstGeom prst="roundRect">
                <a:avLst/>
              </a:prstGeom>
              <a:solidFill>
                <a:schemeClr val="accent1"/>
              </a:solidFill>
              <a:ln w="12700" cap="flat" cmpd="sng" algn="ctr">
                <a:noFill/>
                <a:prstDash val="solid"/>
                <a:miter lim="800000"/>
              </a:ln>
              <a:effectLst/>
            </p:spPr>
            <p:txBody>
              <a:bodyPr rot="0" spcFirstLastPara="0" vert="vert"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GB" sz="1400" b="1" kern="1200" dirty="0">
                    <a:solidFill>
                      <a:schemeClr val="bg1"/>
                    </a:solidFill>
                    <a:effectLst/>
                  </a:rPr>
                  <a:t>Local Banks/</a:t>
                </a:r>
                <a:endParaRPr lang="en-US" sz="1400" dirty="0">
                  <a:solidFill>
                    <a:schemeClr val="bg1"/>
                  </a:solidFill>
                  <a:effectLst/>
                  <a:ea typeface="Times New Roman" panose="02020603050405020304" pitchFamily="18" charset="0"/>
                </a:endParaRPr>
              </a:p>
              <a:p>
                <a:pPr marL="0" marR="0" algn="ctr">
                  <a:spcBef>
                    <a:spcPts val="0"/>
                  </a:spcBef>
                  <a:spcAft>
                    <a:spcPts val="0"/>
                  </a:spcAft>
                </a:pPr>
                <a:r>
                  <a:rPr lang="en-GB" sz="1400" b="1" kern="1200" dirty="0">
                    <a:solidFill>
                      <a:schemeClr val="bg1"/>
                    </a:solidFill>
                    <a:effectLst/>
                  </a:rPr>
                  <a:t>Financial Intermediaries</a:t>
                </a:r>
                <a:endParaRPr lang="en-US" sz="1400" dirty="0">
                  <a:solidFill>
                    <a:schemeClr val="bg1"/>
                  </a:solidFill>
                  <a:effectLst/>
                  <a:ea typeface="Times New Roman" panose="02020603050405020304" pitchFamily="18" charset="0"/>
                </a:endParaRPr>
              </a:p>
            </p:txBody>
          </p:sp>
          <p:sp>
            <p:nvSpPr>
              <p:cNvPr id="11" name="Rounded Rectangle 10"/>
              <p:cNvSpPr/>
              <p:nvPr/>
            </p:nvSpPr>
            <p:spPr>
              <a:xfrm>
                <a:off x="3554233" y="-248445"/>
                <a:ext cx="1066800" cy="2435385"/>
              </a:xfrm>
              <a:prstGeom prst="roundRect">
                <a:avLst/>
              </a:prstGeom>
              <a:noFill/>
              <a:ln w="12700" cap="flat" cmpd="sng" algn="ctr">
                <a:solidFill>
                  <a:srgbClr val="70AD47">
                    <a:lumMod val="75000"/>
                  </a:srgbClr>
                </a:solidFill>
                <a:prstDash val="dash"/>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a:r>
                  <a:rPr lang="en-GB" sz="1200" b="1" kern="1200" dirty="0">
                    <a:solidFill>
                      <a:srgbClr val="000000"/>
                    </a:solidFill>
                    <a:effectLst/>
                  </a:rPr>
                  <a:t>General Investment Portfolio </a:t>
                </a:r>
                <a:endParaRPr lang="en-US" sz="1200" dirty="0">
                  <a:effectLst/>
                  <a:ea typeface="Times New Roman" panose="02020603050405020304" pitchFamily="18" charset="0"/>
                </a:endParaRPr>
              </a:p>
              <a:p>
                <a:pPr marL="0" marR="0"/>
                <a:r>
                  <a:rPr lang="en-GB" sz="1200" kern="1200" dirty="0">
                    <a:solidFill>
                      <a:srgbClr val="000000"/>
                    </a:solidFill>
                    <a:effectLst/>
                  </a:rPr>
                  <a:t> </a:t>
                </a:r>
                <a:endParaRPr lang="en-US" sz="1200" dirty="0">
                  <a:effectLst/>
                  <a:ea typeface="Times New Roman" panose="02020603050405020304" pitchFamily="18" charset="0"/>
                </a:endParaRPr>
              </a:p>
              <a:p>
                <a:pPr marL="0" marR="0"/>
                <a:r>
                  <a:rPr lang="en-GB" sz="1000" kern="1200" dirty="0">
                    <a:solidFill>
                      <a:srgbClr val="000000"/>
                    </a:solidFill>
                    <a:effectLst/>
                  </a:rPr>
                  <a:t> </a:t>
                </a:r>
                <a:endParaRPr lang="en-US" sz="1200" dirty="0">
                  <a:effectLst/>
                  <a:ea typeface="Times New Roman" panose="02020603050405020304" pitchFamily="18" charset="0"/>
                </a:endParaRPr>
              </a:p>
              <a:p>
                <a:pPr marL="0" marR="0"/>
                <a:r>
                  <a:rPr lang="en-GB" sz="1000" kern="1200" dirty="0">
                    <a:solidFill>
                      <a:srgbClr val="000000"/>
                    </a:solidFill>
                    <a:effectLst/>
                  </a:rPr>
                  <a:t> </a:t>
                </a:r>
                <a:endParaRPr lang="en-US" sz="1200" dirty="0">
                  <a:effectLst/>
                  <a:ea typeface="Times New Roman" panose="02020603050405020304" pitchFamily="18" charset="0"/>
                </a:endParaRPr>
              </a:p>
              <a:p>
                <a:pPr marL="0" marR="0"/>
                <a:r>
                  <a:rPr lang="en-GB" sz="1000" kern="1200" dirty="0">
                    <a:solidFill>
                      <a:srgbClr val="000000"/>
                    </a:solidFill>
                    <a:effectLst/>
                  </a:rPr>
                  <a:t> </a:t>
                </a:r>
                <a:endParaRPr lang="en-US" sz="1200" dirty="0">
                  <a:effectLst/>
                  <a:ea typeface="Times New Roman" panose="02020603050405020304" pitchFamily="18" charset="0"/>
                </a:endParaRPr>
              </a:p>
              <a:p>
                <a:pPr marL="0" marR="0"/>
                <a:r>
                  <a:rPr lang="en-GB" sz="1000" kern="1200" dirty="0">
                    <a:solidFill>
                      <a:srgbClr val="000000"/>
                    </a:solidFill>
                    <a:effectLst/>
                  </a:rPr>
                  <a:t> </a:t>
                </a:r>
                <a:endParaRPr lang="en-US" sz="1200" dirty="0">
                  <a:effectLst/>
                  <a:ea typeface="Times New Roman" panose="02020603050405020304" pitchFamily="18" charset="0"/>
                </a:endParaRPr>
              </a:p>
              <a:p>
                <a:pPr marL="0" marR="0"/>
                <a:r>
                  <a:rPr lang="en-GB" sz="1000" kern="1200" dirty="0">
                    <a:solidFill>
                      <a:srgbClr val="000000"/>
                    </a:solidFill>
                    <a:effectLst/>
                  </a:rPr>
                  <a:t> </a:t>
                </a:r>
                <a:endParaRPr lang="en-US" sz="1200" dirty="0">
                  <a:effectLst/>
                  <a:ea typeface="Times New Roman" panose="02020603050405020304" pitchFamily="18" charset="0"/>
                </a:endParaRPr>
              </a:p>
              <a:p>
                <a:pPr marL="0" marR="0"/>
                <a:r>
                  <a:rPr lang="en-GB" sz="1000" kern="1200" dirty="0">
                    <a:solidFill>
                      <a:srgbClr val="000000"/>
                    </a:solidFill>
                    <a:effectLst/>
                  </a:rPr>
                  <a:t> </a:t>
                </a:r>
                <a:endParaRPr lang="en-US" sz="1200" dirty="0">
                  <a:effectLst/>
                  <a:ea typeface="Times New Roman" panose="02020603050405020304" pitchFamily="18" charset="0"/>
                </a:endParaRPr>
              </a:p>
              <a:p>
                <a:pPr marL="0" marR="0"/>
                <a:r>
                  <a:rPr lang="en-GB" sz="1000" kern="1200" dirty="0">
                    <a:solidFill>
                      <a:srgbClr val="000000"/>
                    </a:solidFill>
                    <a:effectLst/>
                  </a:rPr>
                  <a:t> </a:t>
                </a:r>
                <a:endParaRPr lang="en-US" sz="1200" dirty="0">
                  <a:effectLst/>
                  <a:ea typeface="Times New Roman" panose="02020603050405020304" pitchFamily="18" charset="0"/>
                </a:endParaRPr>
              </a:p>
              <a:p>
                <a:pPr marL="0" marR="0"/>
                <a:r>
                  <a:rPr lang="en-GB" sz="1000" kern="1200" dirty="0">
                    <a:solidFill>
                      <a:srgbClr val="000000"/>
                    </a:solidFill>
                    <a:effectLst/>
                  </a:rPr>
                  <a:t> </a:t>
                </a:r>
                <a:endParaRPr lang="en-US" sz="1200" dirty="0">
                  <a:effectLst/>
                  <a:ea typeface="Times New Roman" panose="02020603050405020304" pitchFamily="18" charset="0"/>
                </a:endParaRPr>
              </a:p>
              <a:p>
                <a:pPr marL="0" marR="0"/>
                <a:r>
                  <a:rPr lang="en-GB" sz="1000" kern="1200" dirty="0">
                    <a:solidFill>
                      <a:srgbClr val="000000"/>
                    </a:solidFill>
                    <a:effectLst/>
                  </a:rPr>
                  <a:t> </a:t>
                </a:r>
                <a:endParaRPr lang="en-US" sz="1200" dirty="0">
                  <a:effectLst/>
                  <a:ea typeface="Times New Roman" panose="02020603050405020304" pitchFamily="18" charset="0"/>
                </a:endParaRPr>
              </a:p>
              <a:p>
                <a:pPr marL="0" marR="0"/>
                <a:r>
                  <a:rPr lang="en-GB" sz="1000" kern="1200" dirty="0">
                    <a:solidFill>
                      <a:srgbClr val="000000"/>
                    </a:solidFill>
                    <a:effectLst/>
                  </a:rPr>
                  <a:t> </a:t>
                </a:r>
                <a:endParaRPr lang="en-US" sz="1200" dirty="0">
                  <a:effectLst/>
                  <a:ea typeface="Times New Roman" panose="02020603050405020304" pitchFamily="18" charset="0"/>
                </a:endParaRPr>
              </a:p>
              <a:p>
                <a:pPr marL="0" marR="0">
                  <a:spcBef>
                    <a:spcPts val="0"/>
                  </a:spcBef>
                  <a:spcAft>
                    <a:spcPts val="0"/>
                  </a:spcAft>
                </a:pPr>
                <a:r>
                  <a:rPr lang="en-US" sz="1200" dirty="0">
                    <a:effectLst/>
                    <a:ea typeface="Times New Roman" panose="02020603050405020304" pitchFamily="18" charset="0"/>
                  </a:rPr>
                  <a:t> </a:t>
                </a:r>
              </a:p>
            </p:txBody>
          </p:sp>
          <p:cxnSp>
            <p:nvCxnSpPr>
              <p:cNvPr id="12" name="Straight Arrow Connector 11"/>
              <p:cNvCxnSpPr/>
              <p:nvPr/>
            </p:nvCxnSpPr>
            <p:spPr>
              <a:xfrm>
                <a:off x="608890" y="842838"/>
                <a:ext cx="472440" cy="0"/>
              </a:xfrm>
              <a:prstGeom prst="straightConnector1">
                <a:avLst/>
              </a:prstGeom>
              <a:noFill/>
              <a:ln w="6350" cap="flat" cmpd="sng" algn="ctr">
                <a:solidFill>
                  <a:sysClr val="windowText" lastClr="000000"/>
                </a:solidFill>
                <a:prstDash val="solid"/>
                <a:miter lim="800000"/>
                <a:tailEnd type="triangle"/>
              </a:ln>
              <a:effectLst/>
            </p:spPr>
          </p:cxnSp>
          <p:cxnSp>
            <p:nvCxnSpPr>
              <p:cNvPr id="13" name="Straight Arrow Connector 12"/>
              <p:cNvCxnSpPr/>
              <p:nvPr/>
            </p:nvCxnSpPr>
            <p:spPr>
              <a:xfrm>
                <a:off x="3397703" y="1064011"/>
                <a:ext cx="472440" cy="0"/>
              </a:xfrm>
              <a:prstGeom prst="straightConnector1">
                <a:avLst/>
              </a:prstGeom>
              <a:noFill/>
              <a:ln w="6350" cap="flat" cmpd="sng" algn="ctr">
                <a:solidFill>
                  <a:sysClr val="windowText" lastClr="000000"/>
                </a:solidFill>
                <a:prstDash val="solid"/>
                <a:miter lim="800000"/>
                <a:tailEnd type="triangle"/>
              </a:ln>
              <a:effectLst/>
            </p:spPr>
          </p:cxnSp>
          <p:cxnSp>
            <p:nvCxnSpPr>
              <p:cNvPr id="14" name="Straight Arrow Connector 13"/>
              <p:cNvCxnSpPr/>
              <p:nvPr/>
            </p:nvCxnSpPr>
            <p:spPr>
              <a:xfrm>
                <a:off x="2518151" y="1841375"/>
                <a:ext cx="1351992" cy="846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5" name="TextBox 20"/>
              <p:cNvSpPr txBox="1"/>
              <p:nvPr/>
            </p:nvSpPr>
            <p:spPr>
              <a:xfrm>
                <a:off x="640642" y="575032"/>
                <a:ext cx="517525" cy="277011"/>
              </a:xfrm>
              <a:prstGeom prst="rect">
                <a:avLst/>
              </a:prstGeom>
              <a:noFill/>
            </p:spPr>
            <p:txBody>
              <a:bodyPr wrap="square" rtlCol="0">
                <a:spAutoFit/>
              </a:bodyPr>
              <a:lstStyle/>
              <a:p>
                <a:pPr marL="0" marR="0">
                  <a:spcBef>
                    <a:spcPts val="0"/>
                  </a:spcBef>
                  <a:spcAft>
                    <a:spcPts val="0"/>
                  </a:spcAft>
                </a:pPr>
                <a:r>
                  <a:rPr lang="en-GB" sz="1200" kern="1200" dirty="0">
                    <a:solidFill>
                      <a:srgbClr val="000000"/>
                    </a:solidFill>
                    <a:effectLst/>
                  </a:rPr>
                  <a:t>Cash</a:t>
                </a:r>
                <a:endParaRPr lang="en-US" sz="1200" dirty="0">
                  <a:effectLst/>
                  <a:ea typeface="Times New Roman" panose="02020603050405020304" pitchFamily="18" charset="0"/>
                </a:endParaRPr>
              </a:p>
            </p:txBody>
          </p:sp>
          <p:sp>
            <p:nvSpPr>
              <p:cNvPr id="16" name="TextBox 21"/>
              <p:cNvSpPr txBox="1"/>
              <p:nvPr/>
            </p:nvSpPr>
            <p:spPr>
              <a:xfrm>
                <a:off x="-46183" y="1773625"/>
                <a:ext cx="1089660" cy="461685"/>
              </a:xfrm>
              <a:prstGeom prst="rect">
                <a:avLst/>
              </a:prstGeom>
              <a:noFill/>
            </p:spPr>
            <p:txBody>
              <a:bodyPr wrap="square" rtlCol="0">
                <a:spAutoFit/>
              </a:bodyPr>
              <a:lstStyle/>
              <a:p>
                <a:pPr marL="0" marR="0">
                  <a:spcBef>
                    <a:spcPts val="0"/>
                  </a:spcBef>
                  <a:spcAft>
                    <a:spcPts val="0"/>
                  </a:spcAft>
                </a:pPr>
                <a:r>
                  <a:rPr lang="en-GB" sz="1200" kern="1200" dirty="0">
                    <a:solidFill>
                      <a:srgbClr val="000000"/>
                    </a:solidFill>
                    <a:effectLst/>
                  </a:rPr>
                  <a:t>Fixed Coupon Payment and Redemption</a:t>
                </a:r>
                <a:endParaRPr lang="en-US" sz="1200" dirty="0">
                  <a:effectLst/>
                  <a:ea typeface="Times New Roman" panose="02020603050405020304" pitchFamily="18" charset="0"/>
                </a:endParaRPr>
              </a:p>
            </p:txBody>
          </p:sp>
          <p:cxnSp>
            <p:nvCxnSpPr>
              <p:cNvPr id="17" name="Straight Arrow Connector 16"/>
              <p:cNvCxnSpPr/>
              <p:nvPr/>
            </p:nvCxnSpPr>
            <p:spPr>
              <a:xfrm>
                <a:off x="1451267" y="1192696"/>
                <a:ext cx="281940" cy="762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 name="Straight Arrow Connector 17"/>
              <p:cNvCxnSpPr/>
              <p:nvPr/>
            </p:nvCxnSpPr>
            <p:spPr>
              <a:xfrm flipH="1">
                <a:off x="564543" y="1439186"/>
                <a:ext cx="44196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p:cNvCxnSpPr/>
              <p:nvPr/>
            </p:nvCxnSpPr>
            <p:spPr>
              <a:xfrm>
                <a:off x="2518151" y="888947"/>
                <a:ext cx="175260" cy="762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
          <p:nvSpPr>
            <p:cNvPr id="35" name="Rounded Rectangle 34"/>
            <p:cNvSpPr/>
            <p:nvPr/>
          </p:nvSpPr>
          <p:spPr>
            <a:xfrm>
              <a:off x="8156447" y="4572000"/>
              <a:ext cx="1135759" cy="1579143"/>
            </a:xfrm>
            <a:prstGeom prst="roundRect">
              <a:avLst/>
            </a:prstGeom>
            <a:solidFill>
              <a:srgbClr val="92D050"/>
            </a:solidFill>
            <a:ln w="12700" cap="flat" cmpd="sng" algn="ctr">
              <a:solidFill>
                <a:srgbClr val="5B9BD5">
                  <a:shade val="50000"/>
                </a:srgbClr>
              </a:solidFill>
              <a:prstDash val="solid"/>
              <a:miter lim="800000"/>
            </a:ln>
            <a:effectLst/>
          </p:spPr>
          <p:txBody>
            <a:bodyPr rot="0" spcFirstLastPara="0" vert="vert"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GB" sz="1400" kern="1200" dirty="0">
                  <a:solidFill>
                    <a:srgbClr val="FFFFFF"/>
                  </a:solidFill>
                  <a:effectLst/>
                </a:rPr>
                <a:t>Renewable Energy Projects</a:t>
              </a:r>
              <a:endParaRPr lang="en-US" sz="1400" dirty="0">
                <a:effectLst/>
                <a:ea typeface="Times New Roman" panose="02020603050405020304" pitchFamily="18" charset="0"/>
              </a:endParaRPr>
            </a:p>
          </p:txBody>
        </p:sp>
      </p:grpSp>
      <p:sp>
        <p:nvSpPr>
          <p:cNvPr id="20" name="Rectangle 19"/>
          <p:cNvSpPr/>
          <p:nvPr/>
        </p:nvSpPr>
        <p:spPr>
          <a:xfrm>
            <a:off x="332183" y="5270866"/>
            <a:ext cx="8479631" cy="1169551"/>
          </a:xfrm>
          <a:prstGeom prst="rect">
            <a:avLst/>
          </a:prstGeom>
          <a:solidFill>
            <a:schemeClr val="accent2">
              <a:lumMod val="20000"/>
              <a:lumOff val="80000"/>
            </a:schemeClr>
          </a:solidFill>
        </p:spPr>
        <p:txBody>
          <a:bodyPr wrap="square">
            <a:spAutoFit/>
          </a:bodyPr>
          <a:lstStyle/>
          <a:p>
            <a:pPr algn="just"/>
            <a:r>
              <a:rPr lang="en-US" sz="1400" b="1" i="1" dirty="0">
                <a:ea typeface="Georgia" panose="02040502050405020303" pitchFamily="18" charset="0"/>
              </a:rPr>
              <a:t>Green Bonds in India a $7 billion market: </a:t>
            </a:r>
          </a:p>
          <a:p>
            <a:pPr algn="just"/>
            <a:r>
              <a:rPr lang="en-US" sz="1400" dirty="0"/>
              <a:t>Green bonds in India have grown from virtual non-existence in early 2015 to a US $7 billion market, with participation from public and private sector corporations such as </a:t>
            </a:r>
            <a:r>
              <a:rPr lang="en-US" sz="1400" dirty="0" err="1"/>
              <a:t>ReNew</a:t>
            </a:r>
            <a:r>
              <a:rPr lang="en-US" sz="1400" dirty="0"/>
              <a:t>, </a:t>
            </a:r>
            <a:r>
              <a:rPr lang="en-US" sz="1400" dirty="0" err="1"/>
              <a:t>Greenko</a:t>
            </a:r>
            <a:r>
              <a:rPr lang="en-US" sz="1400" dirty="0"/>
              <a:t> and Azure who are opting to raise finance, especially for renewable energy projects through this mechanism. The investors include pension and insurance funds.</a:t>
            </a:r>
            <a:endParaRPr lang="en-US" sz="1400" b="1" i="1" dirty="0">
              <a:ea typeface="Georgia" panose="02040502050405020303" pitchFamily="18" charset="0"/>
            </a:endParaRPr>
          </a:p>
        </p:txBody>
      </p:sp>
    </p:spTree>
    <p:extLst>
      <p:ext uri="{BB962C8B-B14F-4D97-AF65-F5344CB8AC3E}">
        <p14:creationId xmlns:p14="http://schemas.microsoft.com/office/powerpoint/2010/main" val="22534085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noAutofit/>
          </a:bodyPr>
          <a:lstStyle/>
          <a:p>
            <a:r>
              <a:rPr lang="en-US" b="1" dirty="0">
                <a:latin typeface="+mn-lt"/>
              </a:rPr>
              <a:t>Infrastructure Investment Trusts (</a:t>
            </a:r>
            <a:r>
              <a:rPr lang="en-US" b="1" dirty="0" err="1">
                <a:latin typeface="+mn-lt"/>
              </a:rPr>
              <a:t>InVITs</a:t>
            </a:r>
            <a:r>
              <a:rPr lang="en-US" b="1" dirty="0">
                <a:latin typeface="+mn-lt"/>
              </a:rPr>
              <a:t>) </a:t>
            </a:r>
            <a:br>
              <a:rPr lang="en-US" b="1" dirty="0">
                <a:latin typeface="+mn-lt"/>
              </a:rPr>
            </a:br>
            <a:endParaRPr lang="en-US" dirty="0">
              <a:latin typeface="+mn-lt"/>
            </a:endParaRPr>
          </a:p>
        </p:txBody>
      </p:sp>
      <p:sp>
        <p:nvSpPr>
          <p:cNvPr id="4" name="Content Placeholder 2"/>
          <p:cNvSpPr>
            <a:spLocks noGrp="1"/>
          </p:cNvSpPr>
          <p:nvPr>
            <p:ph sz="quarter" idx="4294967295"/>
            <p:custDataLst>
              <p:tags r:id="rId1"/>
            </p:custDataLst>
          </p:nvPr>
        </p:nvSpPr>
        <p:spPr>
          <a:xfrm>
            <a:off x="328757" y="1004352"/>
            <a:ext cx="8483059" cy="2339878"/>
          </a:xfrm>
          <a:prstGeom prst="rect">
            <a:avLst/>
          </a:prstGeom>
          <a:noFill/>
        </p:spPr>
        <p:txBody>
          <a:bodyPr/>
          <a:lstStyle/>
          <a:p>
            <a:r>
              <a:rPr lang="en-US" sz="1400" b="0" dirty="0" err="1">
                <a:solidFill>
                  <a:schemeClr val="tx1"/>
                </a:solidFill>
              </a:rPr>
              <a:t>InvITs</a:t>
            </a:r>
            <a:r>
              <a:rPr lang="en-US" sz="1400" b="0" dirty="0">
                <a:solidFill>
                  <a:schemeClr val="tx1"/>
                </a:solidFill>
              </a:rPr>
              <a:t> are instruments that work like mutual funds. </a:t>
            </a:r>
            <a:r>
              <a:rPr lang="en-US" sz="1400" b="0" dirty="0" err="1">
                <a:solidFill>
                  <a:schemeClr val="tx1"/>
                </a:solidFill>
              </a:rPr>
              <a:t>InvITs</a:t>
            </a:r>
            <a:r>
              <a:rPr lang="en-US" sz="1400" b="0" dirty="0">
                <a:solidFill>
                  <a:schemeClr val="tx1"/>
                </a:solidFill>
              </a:rPr>
              <a:t> are designed to pool small sums of money from a number of investors to invest in assets.  Part of this cash flow would be distributed as dividend back to investors. There are four important parties to an </a:t>
            </a:r>
            <a:r>
              <a:rPr lang="en-US" sz="1400" b="0" dirty="0" err="1">
                <a:solidFill>
                  <a:schemeClr val="tx1"/>
                </a:solidFill>
              </a:rPr>
              <a:t>InvIT</a:t>
            </a:r>
            <a:r>
              <a:rPr lang="en-US" sz="1400" b="0" dirty="0">
                <a:solidFill>
                  <a:schemeClr val="tx1"/>
                </a:solidFill>
              </a:rPr>
              <a:t> — sponsors, investment managers, project managers and the trustee. </a:t>
            </a:r>
            <a:r>
              <a:rPr lang="en-US" sz="1400" b="0" dirty="0" err="1">
                <a:solidFill>
                  <a:schemeClr val="tx1"/>
                </a:solidFill>
              </a:rPr>
              <a:t>InvITs</a:t>
            </a:r>
            <a:r>
              <a:rPr lang="en-US" sz="1400" b="0" dirty="0">
                <a:solidFill>
                  <a:schemeClr val="tx1"/>
                </a:solidFill>
              </a:rPr>
              <a:t> are formed by complying with the regulatory authority. </a:t>
            </a:r>
          </a:p>
          <a:p>
            <a:r>
              <a:rPr lang="en-US" sz="1400" b="0" dirty="0">
                <a:solidFill>
                  <a:schemeClr val="tx1"/>
                </a:solidFill>
              </a:rPr>
              <a:t>The infrastructure company interested in getting funds from the public will form this trust, and then appoint an investment manager who will be responsible for how the assets and investments of the </a:t>
            </a:r>
            <a:r>
              <a:rPr lang="en-US" sz="1400" b="0" dirty="0" err="1">
                <a:solidFill>
                  <a:schemeClr val="tx1"/>
                </a:solidFill>
              </a:rPr>
              <a:t>InvIT</a:t>
            </a:r>
            <a:r>
              <a:rPr lang="en-US" sz="1400" b="0" dirty="0">
                <a:solidFill>
                  <a:schemeClr val="tx1"/>
                </a:solidFill>
              </a:rPr>
              <a:t> are managed. There is also a project manager, who actually executes the projects. The investment manager oversees it. Since the instrument is essentially a trust, the company will also appoint a trustee, who has to ensure that the functions of the </a:t>
            </a:r>
            <a:r>
              <a:rPr lang="en-US" sz="1400" b="0" dirty="0" err="1">
                <a:solidFill>
                  <a:schemeClr val="tx1"/>
                </a:solidFill>
              </a:rPr>
              <a:t>InvIT</a:t>
            </a:r>
            <a:r>
              <a:rPr lang="en-US" sz="1400" b="0" dirty="0">
                <a:solidFill>
                  <a:schemeClr val="tx1"/>
                </a:solidFill>
              </a:rPr>
              <a:t>, investment manager and project manager comply with regulatory rules.</a:t>
            </a:r>
          </a:p>
        </p:txBody>
      </p:sp>
      <p:grpSp>
        <p:nvGrpSpPr>
          <p:cNvPr id="6" name="Group 16"/>
          <p:cNvGrpSpPr>
            <a:grpSpLocks noChangeAspect="1"/>
          </p:cNvGrpSpPr>
          <p:nvPr/>
        </p:nvGrpSpPr>
        <p:grpSpPr bwMode="auto">
          <a:xfrm>
            <a:off x="282520" y="3434843"/>
            <a:ext cx="8583914" cy="2882615"/>
            <a:chOff x="238" y="74"/>
            <a:chExt cx="5844" cy="4246"/>
          </a:xfrm>
        </p:grpSpPr>
        <p:sp>
          <p:nvSpPr>
            <p:cNvPr id="7" name="Rectangle 17"/>
            <p:cNvSpPr>
              <a:spLocks noChangeAspect="1" noChangeArrowheads="1"/>
            </p:cNvSpPr>
            <p:nvPr/>
          </p:nvSpPr>
          <p:spPr bwMode="auto">
            <a:xfrm>
              <a:off x="360" y="74"/>
              <a:ext cx="5722" cy="4171"/>
            </a:xfrm>
            <a:prstGeom prst="rect">
              <a:avLst/>
            </a:prstGeom>
            <a:solidFill>
              <a:srgbClr val="FED3B8"/>
            </a:solidFill>
            <a:ln w="28575" cap="rnd">
              <a:solidFill>
                <a:schemeClr val="bg1"/>
              </a:solidFill>
              <a:miter lim="800000"/>
              <a:headEnd/>
              <a:tailEnd/>
            </a:ln>
          </p:spPr>
          <p:txBody>
            <a:bodyPr lIns="95784" tIns="47892" rIns="95784" bIns="47892"/>
            <a:lstStyle/>
            <a:p>
              <a:pPr algn="ctr" defTabSz="798513" eaLnBrk="0" hangingPunct="0">
                <a:spcBef>
                  <a:spcPct val="20000"/>
                </a:spcBef>
              </a:pPr>
              <a:endParaRPr lang="en-GB" sz="1400" b="1" dirty="0">
                <a:solidFill>
                  <a:schemeClr val="tx2"/>
                </a:solidFill>
                <a:cs typeface="Arial" charset="0"/>
              </a:endParaRPr>
            </a:p>
          </p:txBody>
        </p:sp>
        <p:sp>
          <p:nvSpPr>
            <p:cNvPr id="8" name="Rectangle 18"/>
            <p:cNvSpPr>
              <a:spLocks noChangeAspect="1" noChangeArrowheads="1"/>
            </p:cNvSpPr>
            <p:nvPr/>
          </p:nvSpPr>
          <p:spPr bwMode="auto">
            <a:xfrm>
              <a:off x="300" y="142"/>
              <a:ext cx="5721" cy="4171"/>
            </a:xfrm>
            <a:prstGeom prst="rect">
              <a:avLst/>
            </a:prstGeom>
            <a:solidFill>
              <a:srgbClr val="FED3B8"/>
            </a:solidFill>
            <a:ln w="19050" cap="rnd">
              <a:solidFill>
                <a:schemeClr val="bg1"/>
              </a:solidFill>
              <a:miter lim="800000"/>
              <a:headEnd/>
              <a:tailEnd/>
            </a:ln>
          </p:spPr>
          <p:txBody>
            <a:bodyPr lIns="95784" tIns="47892" rIns="95784" bIns="47892"/>
            <a:lstStyle/>
            <a:p>
              <a:pPr algn="ctr" defTabSz="798513" eaLnBrk="0" hangingPunct="0">
                <a:spcBef>
                  <a:spcPct val="20000"/>
                </a:spcBef>
              </a:pPr>
              <a:endParaRPr lang="en-GB" sz="1400" b="1" dirty="0">
                <a:solidFill>
                  <a:schemeClr val="tx2"/>
                </a:solidFill>
                <a:cs typeface="Arial" charset="0"/>
              </a:endParaRPr>
            </a:p>
          </p:txBody>
        </p:sp>
        <p:sp>
          <p:nvSpPr>
            <p:cNvPr id="9" name="Rectangle 19"/>
            <p:cNvSpPr>
              <a:spLocks noChangeAspect="1" noChangeArrowheads="1"/>
            </p:cNvSpPr>
            <p:nvPr/>
          </p:nvSpPr>
          <p:spPr bwMode="auto">
            <a:xfrm>
              <a:off x="238" y="210"/>
              <a:ext cx="5721" cy="4110"/>
            </a:xfrm>
            <a:prstGeom prst="rect">
              <a:avLst/>
            </a:prstGeom>
            <a:solidFill>
              <a:srgbClr val="FED3B8"/>
            </a:solidFill>
            <a:ln w="19050" cap="rnd">
              <a:solidFill>
                <a:schemeClr val="bg1"/>
              </a:solidFill>
              <a:miter lim="800000"/>
              <a:headEnd/>
              <a:tailEnd/>
            </a:ln>
          </p:spPr>
          <p:txBody>
            <a:bodyPr lIns="95784" tIns="47892" rIns="95784" bIns="47892"/>
            <a:lstStyle/>
            <a:p>
              <a:pPr algn="ctr" defTabSz="798513" eaLnBrk="0" hangingPunct="0">
                <a:spcBef>
                  <a:spcPct val="20000"/>
                </a:spcBef>
              </a:pPr>
              <a:endParaRPr lang="en-GB" sz="1400" b="1" dirty="0">
                <a:solidFill>
                  <a:schemeClr val="tx2"/>
                </a:solidFill>
                <a:cs typeface="Arial" charset="0"/>
              </a:endParaRPr>
            </a:p>
          </p:txBody>
        </p:sp>
        <p:sp>
          <p:nvSpPr>
            <p:cNvPr id="10" name="Rectangle 20"/>
            <p:cNvSpPr>
              <a:spLocks noChangeAspect="1" noChangeArrowheads="1"/>
            </p:cNvSpPr>
            <p:nvPr/>
          </p:nvSpPr>
          <p:spPr bwMode="auto">
            <a:xfrm>
              <a:off x="421" y="1012"/>
              <a:ext cx="5357" cy="46"/>
            </a:xfrm>
            <a:prstGeom prst="rect">
              <a:avLst/>
            </a:prstGeom>
            <a:solidFill>
              <a:schemeClr val="bg1"/>
            </a:solidFill>
            <a:ln w="9525">
              <a:noFill/>
              <a:miter lim="800000"/>
              <a:headEnd/>
              <a:tailEnd/>
            </a:ln>
          </p:spPr>
          <p:txBody>
            <a:bodyPr wrap="none" anchor="ctr"/>
            <a:lstStyle/>
            <a:p>
              <a:endParaRPr lang="en-GB" sz="1400" dirty="0"/>
            </a:p>
          </p:txBody>
        </p:sp>
        <p:sp>
          <p:nvSpPr>
            <p:cNvPr id="11" name="Text Box 23"/>
            <p:cNvSpPr txBox="1">
              <a:spLocks noChangeAspect="1" noChangeArrowheads="1"/>
            </p:cNvSpPr>
            <p:nvPr/>
          </p:nvSpPr>
          <p:spPr bwMode="auto">
            <a:xfrm>
              <a:off x="803" y="1753"/>
              <a:ext cx="881" cy="259"/>
            </a:xfrm>
            <a:prstGeom prst="rect">
              <a:avLst/>
            </a:prstGeom>
            <a:noFill/>
            <a:ln w="12699">
              <a:noFill/>
              <a:miter lim="800000"/>
              <a:headEnd type="none" w="sm" len="sm"/>
              <a:tailEnd type="none" w="sm" len="sm"/>
            </a:ln>
          </p:spPr>
          <p:txBody>
            <a:bodyPr lIns="0" tIns="0" rIns="0" bIns="0"/>
            <a:lstStyle/>
            <a:p>
              <a:pPr defTabSz="798513" eaLnBrk="0" hangingPunct="0">
                <a:spcBef>
                  <a:spcPct val="50000"/>
                </a:spcBef>
              </a:pPr>
              <a:endParaRPr lang="en-GB" sz="1400" dirty="0">
                <a:solidFill>
                  <a:schemeClr val="tx1"/>
                </a:solidFill>
                <a:cs typeface="Arial" charset="0"/>
              </a:endParaRPr>
            </a:p>
          </p:txBody>
        </p:sp>
      </p:grpSp>
      <p:sp>
        <p:nvSpPr>
          <p:cNvPr id="12" name="Rectangle 11"/>
          <p:cNvSpPr/>
          <p:nvPr/>
        </p:nvSpPr>
        <p:spPr>
          <a:xfrm>
            <a:off x="407613" y="4131930"/>
            <a:ext cx="8018799" cy="2074414"/>
          </a:xfrm>
          <a:prstGeom prst="rect">
            <a:avLst/>
          </a:prstGeom>
        </p:spPr>
        <p:txBody>
          <a:bodyPr wrap="square">
            <a:spAutoFit/>
          </a:bodyPr>
          <a:lstStyle/>
          <a:p>
            <a:pPr algn="just">
              <a:lnSpc>
                <a:spcPct val="115000"/>
              </a:lnSpc>
            </a:pPr>
            <a:r>
              <a:rPr lang="en-US" sz="1400" dirty="0">
                <a:ea typeface="Georgia" panose="02040502050405020303" pitchFamily="18" charset="0"/>
                <a:cs typeface="Times New Roman" panose="02020603050405020304" pitchFamily="18" charset="0"/>
              </a:rPr>
              <a:t>According to SEBI, India there are certain rules that the </a:t>
            </a:r>
            <a:r>
              <a:rPr lang="en-US" sz="1400" dirty="0" err="1">
                <a:ea typeface="Georgia" panose="02040502050405020303" pitchFamily="18" charset="0"/>
                <a:cs typeface="Times New Roman" panose="02020603050405020304" pitchFamily="18" charset="0"/>
              </a:rPr>
              <a:t>InvIT</a:t>
            </a:r>
            <a:r>
              <a:rPr lang="en-US" sz="1400" dirty="0">
                <a:ea typeface="Georgia" panose="02040502050405020303" pitchFamily="18" charset="0"/>
                <a:cs typeface="Times New Roman" panose="02020603050405020304" pitchFamily="18" charset="0"/>
              </a:rPr>
              <a:t> issuers have to follow to safeguard the investor. First, the sponsor should hold a minimum 15 % of the </a:t>
            </a:r>
            <a:r>
              <a:rPr lang="en-US" sz="1400" dirty="0" err="1">
                <a:ea typeface="Georgia" panose="02040502050405020303" pitchFamily="18" charset="0"/>
                <a:cs typeface="Times New Roman" panose="02020603050405020304" pitchFamily="18" charset="0"/>
              </a:rPr>
              <a:t>InvIT</a:t>
            </a:r>
            <a:r>
              <a:rPr lang="en-US" sz="1400" dirty="0">
                <a:ea typeface="Georgia" panose="02040502050405020303" pitchFamily="18" charset="0"/>
                <a:cs typeface="Times New Roman" panose="02020603050405020304" pitchFamily="18" charset="0"/>
              </a:rPr>
              <a:t> units with a lock-in period of three years. Second, </a:t>
            </a:r>
            <a:r>
              <a:rPr lang="en-US" sz="1400" dirty="0" err="1">
                <a:ea typeface="Georgia" panose="02040502050405020303" pitchFamily="18" charset="0"/>
                <a:cs typeface="Times New Roman" panose="02020603050405020304" pitchFamily="18" charset="0"/>
              </a:rPr>
              <a:t>InvITs</a:t>
            </a:r>
            <a:r>
              <a:rPr lang="en-US" sz="1400" dirty="0">
                <a:ea typeface="Georgia" panose="02040502050405020303" pitchFamily="18" charset="0"/>
                <a:cs typeface="Times New Roman" panose="02020603050405020304" pitchFamily="18" charset="0"/>
              </a:rPr>
              <a:t> have to distribute 90 % of their net cash flows to investors. The trust is required to invest a minimum of 80 % in revenue generating infra assets. Only the rest can be used for under-construction assets. Dividends from the trust will be distributed to the investor depending on its cash flow and there is no dividend distribution tax on </a:t>
            </a:r>
            <a:r>
              <a:rPr lang="en-US" sz="1400" dirty="0" err="1">
                <a:ea typeface="Georgia" panose="02040502050405020303" pitchFamily="18" charset="0"/>
                <a:cs typeface="Times New Roman" panose="02020603050405020304" pitchFamily="18" charset="0"/>
              </a:rPr>
              <a:t>InvIT</a:t>
            </a:r>
            <a:r>
              <a:rPr lang="en-US" sz="1400" dirty="0">
                <a:ea typeface="Georgia" panose="02040502050405020303" pitchFamily="18" charset="0"/>
                <a:cs typeface="Times New Roman" panose="02020603050405020304" pitchFamily="18" charset="0"/>
              </a:rPr>
              <a:t> units. </a:t>
            </a:r>
            <a:r>
              <a:rPr lang="en-US" sz="1400" dirty="0" err="1">
                <a:ea typeface="Georgia" panose="02040502050405020303" pitchFamily="18" charset="0"/>
                <a:cs typeface="Times New Roman" panose="02020603050405020304" pitchFamily="18" charset="0"/>
              </a:rPr>
              <a:t>InvITs</a:t>
            </a:r>
            <a:r>
              <a:rPr lang="en-US" sz="1400" dirty="0">
                <a:ea typeface="Georgia" panose="02040502050405020303" pitchFamily="18" charset="0"/>
                <a:cs typeface="Times New Roman" panose="02020603050405020304" pitchFamily="18" charset="0"/>
              </a:rPr>
              <a:t> are suitable for high net worth individuals, institutional and non-institutional investors like pension funds, foreign portfolio investors, mutual funds, banks and insurance firms.</a:t>
            </a:r>
            <a:endParaRPr lang="en-US" sz="1400" dirty="0">
              <a:effectLst/>
              <a:ea typeface="Georgia" panose="02040502050405020303" pitchFamily="18" charset="0"/>
              <a:cs typeface="Times New Roman" panose="02020603050405020304" pitchFamily="18" charset="0"/>
            </a:endParaRPr>
          </a:p>
        </p:txBody>
      </p:sp>
      <p:sp>
        <p:nvSpPr>
          <p:cNvPr id="13" name="TextBox 12"/>
          <p:cNvSpPr txBox="1"/>
          <p:nvPr/>
        </p:nvSpPr>
        <p:spPr>
          <a:xfrm>
            <a:off x="1063934" y="3615646"/>
            <a:ext cx="6862432" cy="369332"/>
          </a:xfrm>
          <a:prstGeom prst="rect">
            <a:avLst/>
          </a:prstGeom>
          <a:noFill/>
          <a:ln>
            <a:noFill/>
          </a:ln>
        </p:spPr>
        <p:txBody>
          <a:bodyPr wrap="square" lIns="0" tIns="0" rIns="0" bIns="0" rtlCol="0">
            <a:spAutoFit/>
          </a:bodyPr>
          <a:lstStyle/>
          <a:p>
            <a:pPr algn="ctr"/>
            <a:r>
              <a:rPr lang="en-GB" sz="2400" b="1" noProof="0" dirty="0" err="1"/>
              <a:t>InVITs</a:t>
            </a:r>
            <a:r>
              <a:rPr lang="en-GB" sz="2400" b="1" noProof="0" dirty="0"/>
              <a:t> in India</a:t>
            </a:r>
            <a:endParaRPr lang="en-GB" sz="2400" b="1" noProof="0" dirty="0">
              <a:solidFill>
                <a:schemeClr val="tx1"/>
              </a:solidFill>
              <a:cs typeface="Arial" pitchFamily="34" charset="0"/>
            </a:endParaRPr>
          </a:p>
        </p:txBody>
      </p:sp>
    </p:spTree>
    <p:extLst>
      <p:ext uri="{BB962C8B-B14F-4D97-AF65-F5344CB8AC3E}">
        <p14:creationId xmlns:p14="http://schemas.microsoft.com/office/powerpoint/2010/main" val="36397217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normAutofit fontScale="90000"/>
          </a:bodyPr>
          <a:lstStyle/>
          <a:p>
            <a:r>
              <a:rPr lang="en-US" sz="3600" b="1" dirty="0">
                <a:latin typeface="+mn-lt"/>
              </a:rPr>
              <a:t>Carbon Financing </a:t>
            </a:r>
            <a:br>
              <a:rPr lang="en-US" b="1" i="1" dirty="0">
                <a:solidFill>
                  <a:schemeClr val="tx2"/>
                </a:solidFill>
              </a:rPr>
            </a:br>
            <a:endParaRPr lang="en-US" dirty="0"/>
          </a:p>
        </p:txBody>
      </p:sp>
      <p:sp>
        <p:nvSpPr>
          <p:cNvPr id="4" name="Rectangle 3"/>
          <p:cNvSpPr/>
          <p:nvPr/>
        </p:nvSpPr>
        <p:spPr>
          <a:xfrm>
            <a:off x="334398" y="985321"/>
            <a:ext cx="8477418" cy="2074414"/>
          </a:xfrm>
          <a:prstGeom prst="rect">
            <a:avLst/>
          </a:prstGeom>
          <a:noFill/>
        </p:spPr>
        <p:txBody>
          <a:bodyPr wrap="square">
            <a:spAutoFit/>
          </a:bodyPr>
          <a:lstStyle/>
          <a:p>
            <a:pPr algn="just">
              <a:lnSpc>
                <a:spcPct val="115000"/>
              </a:lnSpc>
              <a:spcAft>
                <a:spcPts val="800"/>
              </a:spcAft>
            </a:pPr>
            <a:r>
              <a:rPr lang="en-US" sz="1400" dirty="0">
                <a:ea typeface="Georgia" panose="02040502050405020303" pitchFamily="18" charset="0"/>
                <a:cs typeface="Times New Roman" panose="02020603050405020304" pitchFamily="18" charset="0"/>
              </a:rPr>
              <a:t>The Clean Development Mechanism (CDM) is a mechanism which is intended to contribute to the ultimate objective of the United Nations Framework Convention on Climate Change (UNFCCC), which is to prevent dangerous climate change. The basic principle of the CDM is simple; it allows developed countries to invest in low cost abatement opportunities in developing countries and receive credit for the resulting emissions reductions (CER). Developed countries can then apply this credit against their carbon emission reduction targets, reducing the cutbacks that would have to be made within their borders. As a result, projects in developing countries will get a new source of financing for sustainable development in the introduction of clean and renewable technologies by selling their emission reduction on the market.</a:t>
            </a:r>
            <a:endParaRPr lang="en-US" sz="1400" dirty="0">
              <a:effectLst/>
              <a:ea typeface="Georgia" panose="02040502050405020303" pitchFamily="18" charset="0"/>
              <a:cs typeface="Times New Roman" panose="02020603050405020304" pitchFamily="18" charset="0"/>
            </a:endParaRPr>
          </a:p>
        </p:txBody>
      </p:sp>
      <p:grpSp>
        <p:nvGrpSpPr>
          <p:cNvPr id="6" name="Group 16"/>
          <p:cNvGrpSpPr>
            <a:grpSpLocks noChangeAspect="1"/>
          </p:cNvGrpSpPr>
          <p:nvPr/>
        </p:nvGrpSpPr>
        <p:grpSpPr bwMode="auto">
          <a:xfrm>
            <a:off x="282520" y="4221885"/>
            <a:ext cx="8648195" cy="2004723"/>
            <a:chOff x="238" y="74"/>
            <a:chExt cx="5844" cy="4246"/>
          </a:xfrm>
        </p:grpSpPr>
        <p:sp>
          <p:nvSpPr>
            <p:cNvPr id="7" name="Rectangle 17"/>
            <p:cNvSpPr>
              <a:spLocks noChangeAspect="1" noChangeArrowheads="1"/>
            </p:cNvSpPr>
            <p:nvPr/>
          </p:nvSpPr>
          <p:spPr bwMode="auto">
            <a:xfrm>
              <a:off x="360" y="74"/>
              <a:ext cx="5722" cy="4171"/>
            </a:xfrm>
            <a:prstGeom prst="rect">
              <a:avLst/>
            </a:prstGeom>
            <a:solidFill>
              <a:srgbClr val="FED3B8"/>
            </a:solidFill>
            <a:ln w="28575" cap="rnd">
              <a:solidFill>
                <a:schemeClr val="bg1"/>
              </a:solidFill>
              <a:miter lim="800000"/>
              <a:headEnd/>
              <a:tailEnd/>
            </a:ln>
          </p:spPr>
          <p:txBody>
            <a:bodyPr lIns="95784" tIns="47892" rIns="95784" bIns="47892"/>
            <a:lstStyle/>
            <a:p>
              <a:pPr algn="ctr" defTabSz="798513" eaLnBrk="0" hangingPunct="0">
                <a:spcBef>
                  <a:spcPct val="20000"/>
                </a:spcBef>
              </a:pPr>
              <a:endParaRPr lang="en-GB" sz="700" b="1" dirty="0">
                <a:solidFill>
                  <a:schemeClr val="tx2"/>
                </a:solidFill>
                <a:cs typeface="Arial" charset="0"/>
              </a:endParaRPr>
            </a:p>
          </p:txBody>
        </p:sp>
        <p:sp>
          <p:nvSpPr>
            <p:cNvPr id="8" name="Rectangle 18"/>
            <p:cNvSpPr>
              <a:spLocks noChangeAspect="1" noChangeArrowheads="1"/>
            </p:cNvSpPr>
            <p:nvPr/>
          </p:nvSpPr>
          <p:spPr bwMode="auto">
            <a:xfrm>
              <a:off x="300" y="142"/>
              <a:ext cx="5721" cy="4171"/>
            </a:xfrm>
            <a:prstGeom prst="rect">
              <a:avLst/>
            </a:prstGeom>
            <a:solidFill>
              <a:srgbClr val="FED3B8"/>
            </a:solidFill>
            <a:ln w="19050" cap="rnd">
              <a:solidFill>
                <a:schemeClr val="bg1"/>
              </a:solidFill>
              <a:miter lim="800000"/>
              <a:headEnd/>
              <a:tailEnd/>
            </a:ln>
          </p:spPr>
          <p:txBody>
            <a:bodyPr lIns="95784" tIns="47892" rIns="95784" bIns="47892"/>
            <a:lstStyle/>
            <a:p>
              <a:pPr algn="ctr" defTabSz="798513" eaLnBrk="0" hangingPunct="0">
                <a:spcBef>
                  <a:spcPct val="20000"/>
                </a:spcBef>
              </a:pPr>
              <a:endParaRPr lang="en-GB" sz="700" b="1" dirty="0">
                <a:solidFill>
                  <a:schemeClr val="tx2"/>
                </a:solidFill>
                <a:cs typeface="Arial" charset="0"/>
              </a:endParaRPr>
            </a:p>
          </p:txBody>
        </p:sp>
        <p:sp>
          <p:nvSpPr>
            <p:cNvPr id="9" name="Rectangle 19"/>
            <p:cNvSpPr>
              <a:spLocks noChangeAspect="1" noChangeArrowheads="1"/>
            </p:cNvSpPr>
            <p:nvPr/>
          </p:nvSpPr>
          <p:spPr bwMode="auto">
            <a:xfrm>
              <a:off x="238" y="210"/>
              <a:ext cx="5721" cy="4110"/>
            </a:xfrm>
            <a:prstGeom prst="rect">
              <a:avLst/>
            </a:prstGeom>
            <a:solidFill>
              <a:srgbClr val="FED3B8"/>
            </a:solidFill>
            <a:ln w="19050" cap="rnd">
              <a:solidFill>
                <a:schemeClr val="bg1"/>
              </a:solidFill>
              <a:miter lim="800000"/>
              <a:headEnd/>
              <a:tailEnd/>
            </a:ln>
          </p:spPr>
          <p:txBody>
            <a:bodyPr lIns="95784" tIns="47892" rIns="95784" bIns="47892"/>
            <a:lstStyle/>
            <a:p>
              <a:pPr algn="ctr" defTabSz="798513" eaLnBrk="0" hangingPunct="0">
                <a:spcBef>
                  <a:spcPct val="20000"/>
                </a:spcBef>
              </a:pPr>
              <a:endParaRPr lang="en-GB" sz="700" b="1" dirty="0">
                <a:solidFill>
                  <a:schemeClr val="tx2"/>
                </a:solidFill>
                <a:cs typeface="Arial" charset="0"/>
              </a:endParaRPr>
            </a:p>
          </p:txBody>
        </p:sp>
        <p:sp>
          <p:nvSpPr>
            <p:cNvPr id="10" name="Rectangle 20"/>
            <p:cNvSpPr>
              <a:spLocks noChangeAspect="1" noChangeArrowheads="1"/>
            </p:cNvSpPr>
            <p:nvPr/>
          </p:nvSpPr>
          <p:spPr bwMode="auto">
            <a:xfrm>
              <a:off x="421" y="1012"/>
              <a:ext cx="5357" cy="46"/>
            </a:xfrm>
            <a:prstGeom prst="rect">
              <a:avLst/>
            </a:prstGeom>
            <a:solidFill>
              <a:schemeClr val="bg1"/>
            </a:solidFill>
            <a:ln w="9525">
              <a:noFill/>
              <a:miter lim="800000"/>
              <a:headEnd/>
              <a:tailEnd/>
            </a:ln>
          </p:spPr>
          <p:txBody>
            <a:bodyPr wrap="none" anchor="ctr"/>
            <a:lstStyle/>
            <a:p>
              <a:endParaRPr lang="en-GB" dirty="0"/>
            </a:p>
          </p:txBody>
        </p:sp>
        <p:sp>
          <p:nvSpPr>
            <p:cNvPr id="11" name="Text Box 23"/>
            <p:cNvSpPr txBox="1">
              <a:spLocks noChangeAspect="1" noChangeArrowheads="1"/>
            </p:cNvSpPr>
            <p:nvPr/>
          </p:nvSpPr>
          <p:spPr bwMode="auto">
            <a:xfrm>
              <a:off x="803" y="1753"/>
              <a:ext cx="881" cy="259"/>
            </a:xfrm>
            <a:prstGeom prst="rect">
              <a:avLst/>
            </a:prstGeom>
            <a:noFill/>
            <a:ln w="12699">
              <a:noFill/>
              <a:miter lim="800000"/>
              <a:headEnd type="none" w="sm" len="sm"/>
              <a:tailEnd type="none" w="sm" len="sm"/>
            </a:ln>
          </p:spPr>
          <p:txBody>
            <a:bodyPr lIns="0" tIns="0" rIns="0" bIns="0"/>
            <a:lstStyle/>
            <a:p>
              <a:pPr defTabSz="798513" eaLnBrk="0" hangingPunct="0">
                <a:spcBef>
                  <a:spcPct val="50000"/>
                </a:spcBef>
              </a:pPr>
              <a:endParaRPr lang="en-GB" sz="500" dirty="0">
                <a:solidFill>
                  <a:schemeClr val="tx1"/>
                </a:solidFill>
                <a:cs typeface="Arial" charset="0"/>
              </a:endParaRPr>
            </a:p>
          </p:txBody>
        </p:sp>
      </p:grpSp>
      <p:graphicFrame>
        <p:nvGraphicFramePr>
          <p:cNvPr id="12" name="Diagram 11"/>
          <p:cNvGraphicFramePr/>
          <p:nvPr>
            <p:extLst>
              <p:ext uri="{D42A27DB-BD31-4B8C-83A1-F6EECF244321}">
                <p14:modId xmlns:p14="http://schemas.microsoft.com/office/powerpoint/2010/main" val="1041655727"/>
              </p:ext>
            </p:extLst>
          </p:nvPr>
        </p:nvGraphicFramePr>
        <p:xfrm>
          <a:off x="213285" y="2921133"/>
          <a:ext cx="8717430" cy="14384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Rectangle 12"/>
          <p:cNvSpPr/>
          <p:nvPr/>
        </p:nvSpPr>
        <p:spPr>
          <a:xfrm>
            <a:off x="566069" y="4721125"/>
            <a:ext cx="8150882" cy="1578894"/>
          </a:xfrm>
          <a:prstGeom prst="rect">
            <a:avLst/>
          </a:prstGeom>
        </p:spPr>
        <p:txBody>
          <a:bodyPr wrap="square">
            <a:spAutoFit/>
          </a:bodyPr>
          <a:lstStyle/>
          <a:p>
            <a:pPr algn="just">
              <a:lnSpc>
                <a:spcPct val="115000"/>
              </a:lnSpc>
              <a:tabLst>
                <a:tab pos="2514600" algn="l"/>
              </a:tabLst>
            </a:pPr>
            <a:r>
              <a:rPr lang="en-US" sz="1400" b="1" dirty="0">
                <a:ea typeface="Georgia" panose="02040502050405020303" pitchFamily="18" charset="0"/>
                <a:cs typeface="Times New Roman" panose="02020603050405020304" pitchFamily="18" charset="0"/>
              </a:rPr>
              <a:t>Brazil</a:t>
            </a:r>
            <a:r>
              <a:rPr lang="en-US" sz="1400" dirty="0">
                <a:ea typeface="Georgia" panose="02040502050405020303" pitchFamily="18" charset="0"/>
                <a:cs typeface="Times New Roman" panose="02020603050405020304" pitchFamily="18" charset="0"/>
              </a:rPr>
              <a:t> is a successful promoter of Clean Development Mechanism (CDM) projects. Brazil’s CDM projects account for 40% of all CDM projects in South America and for 44% of contracted Certified Emission Reduction (CER) credits up to 2012.</a:t>
            </a:r>
          </a:p>
          <a:p>
            <a:pPr algn="just">
              <a:lnSpc>
                <a:spcPct val="115000"/>
              </a:lnSpc>
            </a:pPr>
            <a:r>
              <a:rPr lang="en-US" sz="1400" dirty="0">
                <a:solidFill>
                  <a:srgbClr val="000000"/>
                </a:solidFill>
                <a:ea typeface="Georgia" panose="02040502050405020303" pitchFamily="18" charset="0"/>
                <a:cs typeface="Times New Roman" panose="02020603050405020304" pitchFamily="18" charset="0"/>
              </a:rPr>
              <a:t> </a:t>
            </a:r>
            <a:r>
              <a:rPr lang="en-US" sz="1400" dirty="0">
                <a:ea typeface="Georgia" panose="02040502050405020303" pitchFamily="18" charset="0"/>
                <a:cs typeface="Times New Roman" panose="02020603050405020304" pitchFamily="18" charset="0"/>
              </a:rPr>
              <a:t>In </a:t>
            </a:r>
            <a:r>
              <a:rPr lang="en-US" sz="1400" b="1" dirty="0">
                <a:ea typeface="Georgia" panose="02040502050405020303" pitchFamily="18" charset="0"/>
                <a:cs typeface="Times New Roman" panose="02020603050405020304" pitchFamily="18" charset="0"/>
              </a:rPr>
              <a:t>Mexico</a:t>
            </a:r>
            <a:r>
              <a:rPr lang="en-US" sz="1400" dirty="0">
                <a:ea typeface="Georgia" panose="02040502050405020303" pitchFamily="18" charset="0"/>
                <a:cs typeface="Times New Roman" panose="02020603050405020304" pitchFamily="18" charset="0"/>
              </a:rPr>
              <a:t>, a 250.5 MW and USD 600 million EURUS wind park was set up in the midst of the financial crisis. EURUS benefits from the sale of Certified Emission Reduction (CER) credits for offsetting a total of 599,571 </a:t>
            </a:r>
            <a:r>
              <a:rPr lang="en-US" sz="1400" dirty="0" err="1">
                <a:ea typeface="Georgia" panose="02040502050405020303" pitchFamily="18" charset="0"/>
                <a:cs typeface="Times New Roman" panose="02020603050405020304" pitchFamily="18" charset="0"/>
              </a:rPr>
              <a:t>tonnes</a:t>
            </a:r>
            <a:r>
              <a:rPr lang="en-US" sz="1400" dirty="0">
                <a:ea typeface="Georgia" panose="02040502050405020303" pitchFamily="18" charset="0"/>
                <a:cs typeface="Times New Roman" panose="02020603050405020304" pitchFamily="18" charset="0"/>
              </a:rPr>
              <a:t> of CO2 annually.</a:t>
            </a:r>
            <a:endParaRPr lang="en-US" sz="1400" dirty="0">
              <a:effectLst/>
              <a:ea typeface="Georgia" panose="02040502050405020303" pitchFamily="18" charset="0"/>
              <a:cs typeface="Times New Roman" panose="02020603050405020304" pitchFamily="18" charset="0"/>
            </a:endParaRPr>
          </a:p>
        </p:txBody>
      </p:sp>
      <p:sp>
        <p:nvSpPr>
          <p:cNvPr id="14" name="TextBox 13"/>
          <p:cNvSpPr txBox="1"/>
          <p:nvPr/>
        </p:nvSpPr>
        <p:spPr>
          <a:xfrm>
            <a:off x="1313266" y="4338452"/>
            <a:ext cx="7553928" cy="307777"/>
          </a:xfrm>
          <a:prstGeom prst="rect">
            <a:avLst/>
          </a:prstGeom>
          <a:noFill/>
          <a:ln>
            <a:noFill/>
          </a:ln>
        </p:spPr>
        <p:txBody>
          <a:bodyPr wrap="square" lIns="0" tIns="0" rIns="0" bIns="0" rtlCol="0">
            <a:spAutoFit/>
          </a:bodyPr>
          <a:lstStyle/>
          <a:p>
            <a:r>
              <a:rPr lang="en-GB" sz="2000" b="1" noProof="0" dirty="0">
                <a:solidFill>
                  <a:schemeClr val="tx1"/>
                </a:solidFill>
                <a:cs typeface="Arial" pitchFamily="34" charset="0"/>
              </a:rPr>
              <a:t>Brazil &amp; Mexico’s Successful Carbon Financing</a:t>
            </a:r>
          </a:p>
        </p:txBody>
      </p:sp>
    </p:spTree>
    <p:extLst>
      <p:ext uri="{BB962C8B-B14F-4D97-AF65-F5344CB8AC3E}">
        <p14:creationId xmlns:p14="http://schemas.microsoft.com/office/powerpoint/2010/main" val="4158465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noAutofit/>
          </a:bodyPr>
          <a:lstStyle/>
          <a:p>
            <a:r>
              <a:rPr lang="en-US" b="1" dirty="0"/>
              <a:t>Small-Scale Project (SREP) Financing </a:t>
            </a:r>
            <a:br>
              <a:rPr lang="en-GB" b="1" dirty="0"/>
            </a:br>
            <a:endParaRPr lang="en-US" dirty="0"/>
          </a:p>
        </p:txBody>
      </p:sp>
      <p:sp>
        <p:nvSpPr>
          <p:cNvPr id="4" name="Rectangle 3"/>
          <p:cNvSpPr/>
          <p:nvPr/>
        </p:nvSpPr>
        <p:spPr>
          <a:xfrm>
            <a:off x="332185" y="947130"/>
            <a:ext cx="8291115" cy="2054024"/>
          </a:xfrm>
          <a:prstGeom prst="rect">
            <a:avLst/>
          </a:prstGeom>
          <a:noFill/>
        </p:spPr>
        <p:txBody>
          <a:bodyPr wrap="square">
            <a:spAutoFit/>
          </a:bodyPr>
          <a:lstStyle/>
          <a:p>
            <a:pPr algn="just">
              <a:lnSpc>
                <a:spcPct val="115000"/>
              </a:lnSpc>
            </a:pPr>
            <a:r>
              <a:rPr lang="en-US" sz="1400" dirty="0">
                <a:solidFill>
                  <a:srgbClr val="000000"/>
                </a:solidFill>
                <a:ea typeface="Georgia" panose="02040502050405020303" pitchFamily="18" charset="0"/>
              </a:rPr>
              <a:t>Small-scale renewable energy projects1 (SREPs) play a crucial role in increasing deployment of renewables in developing countries. Small projects are well suited to conditions in emerging markets as they allow developers and banks to gain experience at limited risk profile and small scale projects . However, financing options in these markets are not well-aligned with the needs of small-scale projects. Given the high costs of project finance transactions, small projects are typically financed with corporate loans, which are not designed to finance RE investments. Risks include high interest rates, short tenors that doesn’t comply to the long-term nature of RE.. These prevent viable projects from being pursued and hinder the long-term development of the renewables sector.</a:t>
            </a:r>
          </a:p>
        </p:txBody>
      </p:sp>
      <p:sp>
        <p:nvSpPr>
          <p:cNvPr id="12" name="Rectangle 11"/>
          <p:cNvSpPr/>
          <p:nvPr/>
        </p:nvSpPr>
        <p:spPr>
          <a:xfrm>
            <a:off x="426442" y="3111915"/>
            <a:ext cx="8291115" cy="3313215"/>
          </a:xfrm>
          <a:prstGeom prst="rect">
            <a:avLst/>
          </a:prstGeom>
          <a:solidFill>
            <a:schemeClr val="accent2">
              <a:lumMod val="20000"/>
              <a:lumOff val="80000"/>
            </a:schemeClr>
          </a:solidFill>
        </p:spPr>
        <p:txBody>
          <a:bodyPr wrap="square">
            <a:spAutoFit/>
          </a:bodyPr>
          <a:lstStyle/>
          <a:p>
            <a:pPr algn="just">
              <a:lnSpc>
                <a:spcPct val="115000"/>
              </a:lnSpc>
            </a:pPr>
            <a:r>
              <a:rPr lang="en-US" sz="1400" b="1" i="1" dirty="0">
                <a:solidFill>
                  <a:srgbClr val="000000"/>
                </a:solidFill>
                <a:ea typeface="Georgia" panose="02040502050405020303" pitchFamily="18" charset="0"/>
              </a:rPr>
              <a:t>THE LAB by Climate Policy Initiative:</a:t>
            </a:r>
            <a:endParaRPr lang="en-US" sz="1400" b="1" i="1" dirty="0">
              <a:solidFill>
                <a:srgbClr val="000000"/>
              </a:solidFill>
              <a:latin typeface="+mj-lt"/>
              <a:ea typeface="Georgia" panose="02040502050405020303" pitchFamily="18" charset="0"/>
            </a:endParaRPr>
          </a:p>
          <a:p>
            <a:pPr algn="just">
              <a:lnSpc>
                <a:spcPct val="115000"/>
              </a:lnSpc>
            </a:pPr>
            <a:r>
              <a:rPr lang="en-US" sz="1400" dirty="0"/>
              <a:t>CPI is an independent, non-profit organization, which is considered a leader expert group in global climate finance. It has started an initiative called ‘THE LAB’  </a:t>
            </a:r>
            <a:r>
              <a:rPr lang="en-US" sz="1400" dirty="0">
                <a:solidFill>
                  <a:srgbClr val="000000"/>
                </a:solidFill>
              </a:rPr>
              <a:t>which </a:t>
            </a:r>
            <a:r>
              <a:rPr lang="en-US" sz="1400" dirty="0">
                <a:solidFill>
                  <a:srgbClr val="000000"/>
                </a:solidFill>
                <a:ea typeface="Georgia" panose="02040502050405020303" pitchFamily="18" charset="0"/>
              </a:rPr>
              <a:t>contributes to the transformational development of local institutions to enable a wider scale-up of renewable energy finance. It has pitched the idea of SREP which is essentially an instrument that </a:t>
            </a:r>
            <a:r>
              <a:rPr lang="en-US" sz="1400" dirty="0"/>
              <a:t>aims to increase investment in small-scale renewables from 1-20MW that typically do not have access to project finance. It will do so by increasing access to long-term debt and construction finance through a “Discounting Facility” which will allow operational renewable energy projects to refinance into long-term debt and increase its financial leverage by “discounting” its future cash flows from a power purchase agreement. </a:t>
            </a:r>
            <a:r>
              <a:rPr lang="en-US" sz="1400" dirty="0">
                <a:solidFill>
                  <a:srgbClr val="000000"/>
                </a:solidFill>
                <a:ea typeface="Georgia" panose="02040502050405020303" pitchFamily="18" charset="0"/>
              </a:rPr>
              <a:t>A review of projects with potential for refinancing found more than 100 projects totaling </a:t>
            </a:r>
            <a:r>
              <a:rPr lang="en-US" sz="1400" b="1" dirty="0">
                <a:solidFill>
                  <a:srgbClr val="000000"/>
                </a:solidFill>
                <a:ea typeface="Georgia" panose="02040502050405020303" pitchFamily="18" charset="0"/>
              </a:rPr>
              <a:t>540MW in Nepal and Indonesia</a:t>
            </a:r>
            <a:r>
              <a:rPr lang="en-US" sz="1400" dirty="0">
                <a:solidFill>
                  <a:srgbClr val="000000"/>
                </a:solidFill>
                <a:ea typeface="Georgia" panose="02040502050405020303" pitchFamily="18" charset="0"/>
              </a:rPr>
              <a:t>. A regional pilot with USD 10 million in donor funds and USD 90 million from development finance institutions and/or commercial investors could mobilize USD 90 million in equity and up to USD 260 million in total investment for new small-scale renewable energy projects.</a:t>
            </a:r>
          </a:p>
        </p:txBody>
      </p:sp>
    </p:spTree>
    <p:extLst>
      <p:ext uri="{BB962C8B-B14F-4D97-AF65-F5344CB8AC3E}">
        <p14:creationId xmlns:p14="http://schemas.microsoft.com/office/powerpoint/2010/main" val="2921545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normAutofit fontScale="90000"/>
          </a:bodyPr>
          <a:lstStyle/>
          <a:p>
            <a:r>
              <a:rPr lang="en-US" b="1" i="1" dirty="0">
                <a:solidFill>
                  <a:schemeClr val="tx2"/>
                </a:solidFill>
              </a:rPr>
              <a:t> </a:t>
            </a:r>
            <a:r>
              <a:rPr lang="en-US" sz="3600" b="1" dirty="0">
                <a:latin typeface="+mn-lt"/>
              </a:rPr>
              <a:t>Asset Backed Securities (ABS)</a:t>
            </a:r>
            <a:br>
              <a:rPr lang="en-US" b="1" i="1" dirty="0">
                <a:solidFill>
                  <a:schemeClr val="tx2"/>
                </a:solidFill>
              </a:rPr>
            </a:br>
            <a:endParaRPr lang="en-US" dirty="0"/>
          </a:p>
        </p:txBody>
      </p:sp>
      <p:sp>
        <p:nvSpPr>
          <p:cNvPr id="3" name="Rectangle 2"/>
          <p:cNvSpPr/>
          <p:nvPr/>
        </p:nvSpPr>
        <p:spPr>
          <a:xfrm>
            <a:off x="482600" y="5942378"/>
            <a:ext cx="7182223" cy="1107996"/>
          </a:xfrm>
          <a:prstGeom prst="rect">
            <a:avLst/>
          </a:prstGeom>
        </p:spPr>
        <p:txBody>
          <a:bodyPr wrap="square">
            <a:spAutoFit/>
          </a:bodyPr>
          <a:lstStyle/>
          <a:p>
            <a:r>
              <a:rPr lang="en-US" sz="1100" b="1" i="1" u="sng" dirty="0">
                <a:solidFill>
                  <a:schemeClr val="bg1"/>
                </a:solidFill>
              </a:rPr>
              <a:t>Mezzanine Facility </a:t>
            </a:r>
          </a:p>
          <a:p>
            <a:r>
              <a:rPr lang="en-US" sz="1100" dirty="0">
                <a:solidFill>
                  <a:schemeClr val="bg1"/>
                </a:solidFill>
              </a:rPr>
              <a:t>This facility would provide construction financing in the form of a subordinated loan backed by donors and DFIs, in conjunction with a senior loan provided by a local bank. It would substantially decrease equity requirements and improve financing conditions for new projects. The Mezzanine Facility is well-suited for markets with significant SREP potential but few existing projects. Such a facility would benefit significantly from a technical assistance facility</a:t>
            </a:r>
            <a:endParaRPr lang="en-US" sz="1100" dirty="0"/>
          </a:p>
        </p:txBody>
      </p:sp>
      <p:sp>
        <p:nvSpPr>
          <p:cNvPr id="12" name="Rectangle 11"/>
          <p:cNvSpPr/>
          <p:nvPr/>
        </p:nvSpPr>
        <p:spPr>
          <a:xfrm>
            <a:off x="332185" y="1019340"/>
            <a:ext cx="8479631" cy="2246769"/>
          </a:xfrm>
          <a:prstGeom prst="rect">
            <a:avLst/>
          </a:prstGeom>
          <a:noFill/>
        </p:spPr>
        <p:txBody>
          <a:bodyPr wrap="square">
            <a:spAutoFit/>
          </a:bodyPr>
          <a:lstStyle/>
          <a:p>
            <a:pPr algn="just"/>
            <a:r>
              <a:rPr lang="en-US" sz="1400" dirty="0">
                <a:ea typeface="Georgia" panose="02040502050405020303" pitchFamily="18" charset="0"/>
                <a:cs typeface="Times New Roman" panose="02020603050405020304" pitchFamily="18" charset="0"/>
              </a:rPr>
              <a:t>Asset backed securities are bonds or similar instruments, which are backed by the cash flow generated by RE projects. Asset-backed securities are used for refinancing projects that are generating positive cash flows, although they can also be issued in the form of project bonds ahead of construction. Such refinancing offers a poten­tial way to free up public funds that have been committed for development and investment, thereby allowing these funds to be refinanced to support new projects. ABS requires financial markets able to analyze and value the risks associated with such securi­ties and, to price them. The expe­rience with mortgage-backed securities in the recent financial crisis shows how even the most sophisticated markets can get this wrong. ABS is an innovative financial instrument to raise funds. According to Kroll Bond Rating Agency Transaction report, the total ABS market value increased in 2017 to USD 1.3 billion from USD 321 million in 2016.  </a:t>
            </a:r>
            <a:endParaRPr lang="en-US" sz="1400" dirty="0">
              <a:effectLst/>
              <a:ea typeface="Georgia" panose="02040502050405020303" pitchFamily="18" charset="0"/>
              <a:cs typeface="Times New Roman" panose="02020603050405020304" pitchFamily="18" charset="0"/>
            </a:endParaRPr>
          </a:p>
        </p:txBody>
      </p:sp>
      <p:graphicFrame>
        <p:nvGraphicFramePr>
          <p:cNvPr id="13" name="Table 12"/>
          <p:cNvGraphicFramePr>
            <a:graphicFrameLocks noGrp="1"/>
          </p:cNvGraphicFramePr>
          <p:nvPr>
            <p:extLst>
              <p:ext uri="{D42A27DB-BD31-4B8C-83A1-F6EECF244321}">
                <p14:modId xmlns:p14="http://schemas.microsoft.com/office/powerpoint/2010/main" val="880080767"/>
              </p:ext>
            </p:extLst>
          </p:nvPr>
        </p:nvGraphicFramePr>
        <p:xfrm>
          <a:off x="332184" y="3249427"/>
          <a:ext cx="8479631" cy="1995170"/>
        </p:xfrm>
        <a:graphic>
          <a:graphicData uri="http://schemas.openxmlformats.org/drawingml/2006/table">
            <a:tbl>
              <a:tblPr firstRow="1" firstCol="1" bandRow="1">
                <a:tableStyleId>{1E171933-4619-4E11-9A3F-F7608DF75F80}</a:tableStyleId>
              </a:tblPr>
              <a:tblGrid>
                <a:gridCol w="4393991">
                  <a:extLst>
                    <a:ext uri="{9D8B030D-6E8A-4147-A177-3AD203B41FA5}">
                      <a16:colId xmlns:a16="http://schemas.microsoft.com/office/drawing/2014/main" val="1899571871"/>
                    </a:ext>
                  </a:extLst>
                </a:gridCol>
                <a:gridCol w="4085640">
                  <a:extLst>
                    <a:ext uri="{9D8B030D-6E8A-4147-A177-3AD203B41FA5}">
                      <a16:colId xmlns:a16="http://schemas.microsoft.com/office/drawing/2014/main" val="95914963"/>
                    </a:ext>
                  </a:extLst>
                </a:gridCol>
              </a:tblGrid>
              <a:tr h="288290">
                <a:tc>
                  <a:txBody>
                    <a:bodyPr/>
                    <a:lstStyle/>
                    <a:p>
                      <a:pPr marL="0" marR="0" algn="ctr">
                        <a:lnSpc>
                          <a:spcPct val="115000"/>
                        </a:lnSpc>
                        <a:spcBef>
                          <a:spcPts val="0"/>
                        </a:spcBef>
                        <a:spcAft>
                          <a:spcPts val="0"/>
                        </a:spcAft>
                      </a:pPr>
                      <a:r>
                        <a:rPr lang="en-US" sz="1400" dirty="0">
                          <a:solidFill>
                            <a:schemeClr val="tx1"/>
                          </a:solidFill>
                          <a:effectLst/>
                          <a:latin typeface="+mn-lt"/>
                        </a:rPr>
                        <a:t>Advantage</a:t>
                      </a:r>
                      <a:endParaRPr lang="en-US" sz="1400" dirty="0">
                        <a:solidFill>
                          <a:schemeClr val="tx1"/>
                        </a:solidFill>
                        <a:effectLst/>
                        <a:latin typeface="+mn-lt"/>
                        <a:ea typeface="Georgia" panose="02040502050405020303"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4FC9F"/>
                    </a:solidFill>
                  </a:tcPr>
                </a:tc>
                <a:tc>
                  <a:txBody>
                    <a:bodyPr/>
                    <a:lstStyle/>
                    <a:p>
                      <a:pPr marL="0" marR="0" algn="ctr">
                        <a:lnSpc>
                          <a:spcPct val="115000"/>
                        </a:lnSpc>
                        <a:spcBef>
                          <a:spcPts val="0"/>
                        </a:spcBef>
                        <a:spcAft>
                          <a:spcPts val="0"/>
                        </a:spcAft>
                      </a:pPr>
                      <a:r>
                        <a:rPr lang="en-US" sz="1400" dirty="0">
                          <a:solidFill>
                            <a:schemeClr val="tx1"/>
                          </a:solidFill>
                          <a:effectLst/>
                          <a:latin typeface="+mn-lt"/>
                        </a:rPr>
                        <a:t>Disadvantage</a:t>
                      </a:r>
                      <a:endParaRPr lang="en-US" sz="1400" dirty="0">
                        <a:solidFill>
                          <a:schemeClr val="tx1"/>
                        </a:solidFill>
                        <a:effectLst/>
                        <a:latin typeface="+mn-lt"/>
                        <a:ea typeface="Georgia" panose="02040502050405020303"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D8C4"/>
                    </a:solidFill>
                  </a:tcPr>
                </a:tc>
                <a:extLst>
                  <a:ext uri="{0D108BD9-81ED-4DB2-BD59-A6C34878D82A}">
                    <a16:rowId xmlns:a16="http://schemas.microsoft.com/office/drawing/2014/main" val="762532629"/>
                  </a:ext>
                </a:extLst>
              </a:tr>
              <a:tr h="426720">
                <a:tc>
                  <a:txBody>
                    <a:bodyPr/>
                    <a:lstStyle/>
                    <a:p>
                      <a:pPr marL="0" marR="0" algn="l">
                        <a:lnSpc>
                          <a:spcPct val="115000"/>
                        </a:lnSpc>
                        <a:spcBef>
                          <a:spcPts val="0"/>
                        </a:spcBef>
                        <a:spcAft>
                          <a:spcPts val="0"/>
                        </a:spcAft>
                      </a:pPr>
                      <a:r>
                        <a:rPr lang="en-US" sz="1400" b="0" dirty="0">
                          <a:effectLst/>
                          <a:latin typeface="+mn-lt"/>
                        </a:rPr>
                        <a:t>These are generally long term and lower cost loan</a:t>
                      </a:r>
                      <a:endParaRPr lang="en-US" sz="1400" b="0" dirty="0">
                        <a:effectLst/>
                        <a:latin typeface="+mn-lt"/>
                        <a:ea typeface="Georgia" panose="02040502050405020303"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marL="0" marR="0" algn="l">
                        <a:lnSpc>
                          <a:spcPct val="115000"/>
                        </a:lnSpc>
                        <a:spcBef>
                          <a:spcPts val="0"/>
                        </a:spcBef>
                        <a:spcAft>
                          <a:spcPts val="0"/>
                        </a:spcAft>
                      </a:pPr>
                      <a:r>
                        <a:rPr lang="en-US" sz="1400" dirty="0">
                          <a:effectLst/>
                          <a:latin typeface="+mn-lt"/>
                        </a:rPr>
                        <a:t>Sophisticated markets required to be able to analyze and price the risk associated with this type of security. </a:t>
                      </a:r>
                      <a:endParaRPr lang="en-US" sz="1400" dirty="0">
                        <a:effectLst/>
                        <a:latin typeface="+mn-lt"/>
                        <a:ea typeface="Georgia" panose="02040502050405020303"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7153338"/>
                  </a:ext>
                </a:extLst>
              </a:tr>
              <a:tr h="426720">
                <a:tc>
                  <a:txBody>
                    <a:bodyPr/>
                    <a:lstStyle/>
                    <a:p>
                      <a:pPr marL="0" marR="0" algn="l">
                        <a:spcBef>
                          <a:spcPts val="0"/>
                        </a:spcBef>
                        <a:spcAft>
                          <a:spcPts val="0"/>
                        </a:spcAft>
                      </a:pPr>
                      <a:r>
                        <a:rPr lang="en-US" sz="1400" b="0" dirty="0">
                          <a:effectLst/>
                          <a:latin typeface="+mn-lt"/>
                        </a:rPr>
                        <a:t>ABS is one of the innovative ways to refinance projects and thereby allowing the developer to further invest</a:t>
                      </a:r>
                      <a:endParaRPr lang="en-US" sz="1400" b="0" dirty="0">
                        <a:effectLst/>
                        <a:latin typeface="+mn-lt"/>
                        <a:ea typeface="Georgia" panose="02040502050405020303"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2280400849"/>
                  </a:ext>
                </a:extLst>
              </a:tr>
              <a:tr h="426720">
                <a:tc>
                  <a:txBody>
                    <a:bodyPr/>
                    <a:lstStyle/>
                    <a:p>
                      <a:pPr marL="0" marR="0" algn="l">
                        <a:spcBef>
                          <a:spcPts val="0"/>
                        </a:spcBef>
                        <a:spcAft>
                          <a:spcPts val="0"/>
                        </a:spcAft>
                      </a:pPr>
                      <a:r>
                        <a:rPr lang="en-US" sz="1400" b="0" dirty="0">
                          <a:effectLst/>
                          <a:latin typeface="+mn-lt"/>
                        </a:rPr>
                        <a:t>Potential to bundle projects together in a single security can reduce risks and substantially reduce financing costs </a:t>
                      </a:r>
                      <a:endParaRPr lang="en-US" sz="1400" b="0" dirty="0">
                        <a:effectLst/>
                        <a:latin typeface="+mn-lt"/>
                        <a:ea typeface="Georgia" panose="02040502050405020303"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1991294087"/>
                  </a:ext>
                </a:extLst>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166872828"/>
              </p:ext>
            </p:extLst>
          </p:nvPr>
        </p:nvGraphicFramePr>
        <p:xfrm>
          <a:off x="332184" y="5331936"/>
          <a:ext cx="8479632" cy="1046480"/>
        </p:xfrm>
        <a:graphic>
          <a:graphicData uri="http://schemas.openxmlformats.org/drawingml/2006/table">
            <a:tbl>
              <a:tblPr firstRow="1" firstCol="1" bandRow="1">
                <a:tableStyleId>{1E171933-4619-4E11-9A3F-F7608DF75F80}</a:tableStyleId>
              </a:tblPr>
              <a:tblGrid>
                <a:gridCol w="4419839">
                  <a:extLst>
                    <a:ext uri="{9D8B030D-6E8A-4147-A177-3AD203B41FA5}">
                      <a16:colId xmlns:a16="http://schemas.microsoft.com/office/drawing/2014/main" val="571621898"/>
                    </a:ext>
                  </a:extLst>
                </a:gridCol>
                <a:gridCol w="4059793">
                  <a:extLst>
                    <a:ext uri="{9D8B030D-6E8A-4147-A177-3AD203B41FA5}">
                      <a16:colId xmlns:a16="http://schemas.microsoft.com/office/drawing/2014/main" val="1599761094"/>
                    </a:ext>
                  </a:extLst>
                </a:gridCol>
              </a:tblGrid>
              <a:tr h="334010">
                <a:tc gridSpan="2">
                  <a:txBody>
                    <a:bodyPr/>
                    <a:lstStyle/>
                    <a:p>
                      <a:pPr marL="0" marR="0" algn="ctr">
                        <a:spcBef>
                          <a:spcPts val="0"/>
                        </a:spcBef>
                        <a:spcAft>
                          <a:spcPts val="0"/>
                        </a:spcAft>
                      </a:pPr>
                      <a:r>
                        <a:rPr lang="en-US" sz="1400" dirty="0">
                          <a:solidFill>
                            <a:schemeClr val="tx1"/>
                          </a:solidFill>
                          <a:effectLst/>
                          <a:latin typeface="+mn-lt"/>
                        </a:rPr>
                        <a:t>Few Players in Renewable Energy Securitization Market</a:t>
                      </a:r>
                      <a:endParaRPr lang="en-US" sz="1400" dirty="0">
                        <a:solidFill>
                          <a:schemeClr val="tx1"/>
                        </a:solidFill>
                        <a:effectLst/>
                        <a:latin typeface="+mn-lt"/>
                        <a:ea typeface="Georgia" panose="02040502050405020303"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hMerge="1">
                  <a:txBody>
                    <a:bodyPr/>
                    <a:lstStyle/>
                    <a:p>
                      <a:endParaRPr lang="en-GB"/>
                    </a:p>
                  </a:txBody>
                  <a:tcPr/>
                </a:tc>
                <a:extLst>
                  <a:ext uri="{0D108BD9-81ED-4DB2-BD59-A6C34878D82A}">
                    <a16:rowId xmlns:a16="http://schemas.microsoft.com/office/drawing/2014/main" val="508062831"/>
                  </a:ext>
                </a:extLst>
              </a:tr>
              <a:tr h="334010">
                <a:tc>
                  <a:txBody>
                    <a:bodyPr/>
                    <a:lstStyle/>
                    <a:p>
                      <a:pPr marL="0" marR="0">
                        <a:spcBef>
                          <a:spcPts val="0"/>
                        </a:spcBef>
                        <a:spcAft>
                          <a:spcPts val="0"/>
                        </a:spcAft>
                      </a:pPr>
                      <a:r>
                        <a:rPr lang="en-US" sz="1400" b="0" dirty="0">
                          <a:effectLst/>
                          <a:latin typeface="+mn-lt"/>
                        </a:rPr>
                        <a:t>Mosaic - USA</a:t>
                      </a:r>
                      <a:endParaRPr lang="en-US" sz="1400" b="0" dirty="0">
                        <a:effectLst/>
                        <a:latin typeface="+mn-lt"/>
                        <a:ea typeface="Georgia" panose="02040502050405020303"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400" dirty="0" err="1">
                          <a:effectLst/>
                          <a:latin typeface="+mn-lt"/>
                        </a:rPr>
                        <a:t>Sunnova</a:t>
                      </a:r>
                      <a:r>
                        <a:rPr lang="en-US" sz="1400" dirty="0">
                          <a:effectLst/>
                          <a:latin typeface="+mn-lt"/>
                        </a:rPr>
                        <a:t> Solar Energy - USA</a:t>
                      </a:r>
                      <a:endParaRPr lang="en-US" sz="1400" dirty="0">
                        <a:effectLst/>
                        <a:latin typeface="+mn-lt"/>
                        <a:ea typeface="Georgia" panose="02040502050405020303"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7223110"/>
                  </a:ext>
                </a:extLst>
              </a:tr>
              <a:tr h="378460">
                <a:tc>
                  <a:txBody>
                    <a:bodyPr/>
                    <a:lstStyle/>
                    <a:p>
                      <a:pPr marL="0" marR="0">
                        <a:spcBef>
                          <a:spcPts val="0"/>
                        </a:spcBef>
                        <a:spcAft>
                          <a:spcPts val="0"/>
                        </a:spcAft>
                      </a:pPr>
                      <a:r>
                        <a:rPr lang="en-US" sz="1400" b="0" dirty="0">
                          <a:effectLst/>
                          <a:latin typeface="+mn-lt"/>
                        </a:rPr>
                        <a:t>Dividend Solar Finance</a:t>
                      </a:r>
                      <a:endParaRPr lang="en-US" sz="1400" b="0" dirty="0">
                        <a:effectLst/>
                        <a:latin typeface="+mn-lt"/>
                        <a:ea typeface="Georgia" panose="02040502050405020303"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dirty="0">
                          <a:effectLst/>
                          <a:latin typeface="+mn-lt"/>
                        </a:rPr>
                        <a:t>AES Distributed Energy - USA</a:t>
                      </a:r>
                      <a:endParaRPr lang="en-US" sz="1400" dirty="0">
                        <a:effectLst/>
                        <a:latin typeface="+mn-lt"/>
                        <a:ea typeface="Georgia" panose="02040502050405020303"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61097784"/>
                  </a:ext>
                </a:extLst>
              </a:tr>
            </a:tbl>
          </a:graphicData>
        </a:graphic>
      </p:graphicFrame>
    </p:spTree>
    <p:extLst>
      <p:ext uri="{BB962C8B-B14F-4D97-AF65-F5344CB8AC3E}">
        <p14:creationId xmlns:p14="http://schemas.microsoft.com/office/powerpoint/2010/main" val="1710156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lstStyle/>
          <a:p>
            <a:r>
              <a:rPr lang="en-GB" dirty="0"/>
              <a:t>The Need for Renewable Energy Finance</a:t>
            </a:r>
            <a:endParaRPr lang="en-US" dirty="0"/>
          </a:p>
        </p:txBody>
      </p:sp>
      <p:sp>
        <p:nvSpPr>
          <p:cNvPr id="5" name="Rectangle 4"/>
          <p:cNvSpPr/>
          <p:nvPr/>
        </p:nvSpPr>
        <p:spPr>
          <a:xfrm>
            <a:off x="332187" y="1608097"/>
            <a:ext cx="4080156" cy="4832092"/>
          </a:xfrm>
          <a:prstGeom prst="rect">
            <a:avLst/>
          </a:prstGeom>
          <a:noFill/>
          <a:ln w="19050">
            <a:solidFill>
              <a:schemeClr val="tx1"/>
            </a:solidFill>
          </a:ln>
        </p:spPr>
        <p:txBody>
          <a:bodyPr wrap="square">
            <a:spAutoFit/>
          </a:bodyPr>
          <a:lstStyle/>
          <a:p>
            <a:pPr marL="285750" indent="-285750">
              <a:buFont typeface="Arial" panose="020B0604020202020204" pitchFamily="34" charset="0"/>
              <a:buChar char="•"/>
            </a:pPr>
            <a:r>
              <a:rPr lang="en-US" sz="1400" dirty="0"/>
              <a:t>Since all SAARC countries are </a:t>
            </a:r>
            <a:r>
              <a:rPr lang="en-US" sz="1400" b="1" dirty="0"/>
              <a:t>emerging economies</a:t>
            </a:r>
            <a:r>
              <a:rPr lang="en-US" sz="1400" dirty="0"/>
              <a:t>, the emphasis has traditionally been on encouraging the </a:t>
            </a:r>
            <a:r>
              <a:rPr lang="en-US" sz="1400" b="1" dirty="0"/>
              <a:t>lowest cost of energy generation</a:t>
            </a:r>
            <a:r>
              <a:rPr lang="en-US" sz="1400" dirty="0"/>
              <a:t>. </a:t>
            </a:r>
          </a:p>
          <a:p>
            <a:pPr marL="285750" indent="-285750">
              <a:buFont typeface="Arial" panose="020B0604020202020204" pitchFamily="34" charset="0"/>
              <a:buChar char="•"/>
            </a:pPr>
            <a:r>
              <a:rPr lang="en-US" sz="1400" dirty="0"/>
              <a:t>Over the past couple of years, considering the technological advances and the increased scale of </a:t>
            </a:r>
            <a:r>
              <a:rPr lang="en-US" sz="1400" b="1" dirty="0"/>
              <a:t>renewable energy installations </a:t>
            </a:r>
            <a:r>
              <a:rPr lang="en-US" sz="1400" dirty="0"/>
              <a:t>worldwide, renewable energy has </a:t>
            </a:r>
            <a:r>
              <a:rPr lang="en-US" sz="1400" b="1" dirty="0"/>
              <a:t>now become very competitive </a:t>
            </a:r>
            <a:r>
              <a:rPr lang="en-US" sz="1400" dirty="0"/>
              <a:t>and in some countries has also reached cost parity with thermal. </a:t>
            </a:r>
          </a:p>
          <a:p>
            <a:pPr marL="285750" indent="-285750">
              <a:buFont typeface="Arial" panose="020B0604020202020204" pitchFamily="34" charset="0"/>
              <a:buChar char="•"/>
            </a:pPr>
            <a:r>
              <a:rPr lang="en-US" sz="1400" dirty="0"/>
              <a:t> Renewable energy has a number of qualitative benefits which are of great importance because countries all over the world are becoming more focused towards environment and reducing carbon footprint. </a:t>
            </a:r>
          </a:p>
          <a:p>
            <a:pPr marL="285750" indent="-285750">
              <a:buFont typeface="Arial" panose="020B0604020202020204" pitchFamily="34" charset="0"/>
              <a:buChar char="•"/>
            </a:pPr>
            <a:r>
              <a:rPr lang="en-US" sz="1400" dirty="0"/>
              <a:t>In order to provide energy in the </a:t>
            </a:r>
            <a:r>
              <a:rPr lang="en-US" sz="1400" b="1" dirty="0"/>
              <a:t>most remote areas</a:t>
            </a:r>
            <a:r>
              <a:rPr lang="en-US" sz="1400" dirty="0"/>
              <a:t>, which is a challenge in SAARC nations, renewable energy comes out as the most viable option with readily available fuel and use of small scale projects and off-grid installations to reach these areas</a:t>
            </a:r>
            <a:endParaRPr lang="en-GB" sz="1400" dirty="0">
              <a:latin typeface="+mj-lt"/>
            </a:endParaRPr>
          </a:p>
        </p:txBody>
      </p:sp>
      <p:sp>
        <p:nvSpPr>
          <p:cNvPr id="4" name="Rectangle 3"/>
          <p:cNvSpPr/>
          <p:nvPr/>
        </p:nvSpPr>
        <p:spPr>
          <a:xfrm>
            <a:off x="4780814" y="1596144"/>
            <a:ext cx="4120376" cy="4832092"/>
          </a:xfrm>
          <a:prstGeom prst="rect">
            <a:avLst/>
          </a:prstGeom>
          <a:noFill/>
          <a:ln w="19050">
            <a:solidFill>
              <a:schemeClr val="tx1"/>
            </a:solidFill>
          </a:ln>
        </p:spPr>
        <p:txBody>
          <a:bodyPr wrap="square">
            <a:spAutoFit/>
          </a:bodyPr>
          <a:lstStyle/>
          <a:p>
            <a:pPr marL="285750" indent="-285750">
              <a:buFont typeface="Arial" panose="020B0604020202020204" pitchFamily="34" charset="0"/>
              <a:buChar char="•"/>
            </a:pPr>
            <a:r>
              <a:rPr lang="en-US" sz="1400" dirty="0"/>
              <a:t>In order to meet </a:t>
            </a:r>
            <a:r>
              <a:rPr lang="en-US" sz="1400" b="1" dirty="0"/>
              <a:t>the aggressive renewable energy targets</a:t>
            </a:r>
            <a:r>
              <a:rPr lang="en-US" sz="1400" dirty="0"/>
              <a:t> set by the countries, there is a clear need to accelerate investments and expand finance access significantly in the sector to bridge the currently prevailing financing gap. </a:t>
            </a:r>
          </a:p>
          <a:p>
            <a:pPr marL="285750" indent="-285750">
              <a:buFont typeface="Arial" panose="020B0604020202020204" pitchFamily="34" charset="0"/>
              <a:buChar char="•"/>
            </a:pPr>
            <a:r>
              <a:rPr lang="en-US" sz="1400" dirty="0"/>
              <a:t>To this end, </a:t>
            </a:r>
            <a:r>
              <a:rPr lang="en-US" sz="1400" b="1" dirty="0"/>
              <a:t>various stakeholders need to be engaged</a:t>
            </a:r>
            <a:r>
              <a:rPr lang="en-US" sz="1400" dirty="0"/>
              <a:t>, including governments, national financing vehicles, development finance institutions and the private sector.</a:t>
            </a:r>
          </a:p>
          <a:p>
            <a:pPr marL="285750" indent="-285750">
              <a:buFont typeface="Arial" panose="020B0604020202020204" pitchFamily="34" charset="0"/>
              <a:buChar char="•"/>
            </a:pPr>
            <a:r>
              <a:rPr lang="en-US" sz="1400" dirty="0"/>
              <a:t>Some of the challenges faced by the private sector in accessing finance and attracting capital into renewables include </a:t>
            </a:r>
            <a:r>
              <a:rPr lang="en-US" sz="1400" b="1" dirty="0"/>
              <a:t>unfavorable scale of project, lack of long-term and project financing, weak or underdeveloped local financial markets constraining re-finance or exit from the project, general knowledge, resource adequacy and capacity gaps among the project stakeholders and investment risks</a:t>
            </a:r>
          </a:p>
          <a:p>
            <a:pPr marL="285750" indent="-285750">
              <a:buFont typeface="Arial" panose="020B0604020202020204" pitchFamily="34" charset="0"/>
              <a:buChar char="•"/>
            </a:pPr>
            <a:r>
              <a:rPr lang="en-US" sz="1400" dirty="0"/>
              <a:t>We have aimed to address these challenges through our study</a:t>
            </a:r>
          </a:p>
        </p:txBody>
      </p:sp>
      <p:sp>
        <p:nvSpPr>
          <p:cNvPr id="3" name="Rounded Rectangle 2"/>
          <p:cNvSpPr/>
          <p:nvPr/>
        </p:nvSpPr>
        <p:spPr>
          <a:xfrm>
            <a:off x="827314" y="1054100"/>
            <a:ext cx="3048000" cy="553997"/>
          </a:xfrm>
          <a:prstGeom prst="roundRect">
            <a:avLst/>
          </a:prstGeom>
          <a:solidFill>
            <a:schemeClr val="accent1"/>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lang="en-US" sz="1600" b="1" dirty="0"/>
              <a:t>Improved Economics of Renewable Energy</a:t>
            </a:r>
          </a:p>
        </p:txBody>
      </p:sp>
      <p:sp>
        <p:nvSpPr>
          <p:cNvPr id="7" name="Rounded Rectangle 6"/>
          <p:cNvSpPr/>
          <p:nvPr/>
        </p:nvSpPr>
        <p:spPr>
          <a:xfrm>
            <a:off x="5317002" y="1048124"/>
            <a:ext cx="3048000" cy="553997"/>
          </a:xfrm>
          <a:prstGeom prst="roundRect">
            <a:avLst/>
          </a:prstGeom>
          <a:solidFill>
            <a:schemeClr val="accent6">
              <a:lumMod val="50000"/>
            </a:schemeClr>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lang="en-US" sz="1600" b="1" dirty="0"/>
              <a:t>Need for External Finance</a:t>
            </a:r>
          </a:p>
        </p:txBody>
      </p:sp>
    </p:spTree>
    <p:extLst>
      <p:ext uri="{BB962C8B-B14F-4D97-AF65-F5344CB8AC3E}">
        <p14:creationId xmlns:p14="http://schemas.microsoft.com/office/powerpoint/2010/main" val="21885271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normAutofit fontScale="90000"/>
          </a:bodyPr>
          <a:lstStyle/>
          <a:p>
            <a:r>
              <a:rPr lang="en-US" sz="3600" b="1" dirty="0">
                <a:latin typeface="+mn-lt"/>
              </a:rPr>
              <a:t> Micro Financing</a:t>
            </a:r>
            <a:br>
              <a:rPr lang="en-US" b="1" i="1" dirty="0">
                <a:solidFill>
                  <a:schemeClr val="tx2"/>
                </a:solidFill>
              </a:rPr>
            </a:br>
            <a:endParaRPr lang="en-US" dirty="0"/>
          </a:p>
        </p:txBody>
      </p:sp>
      <p:grpSp>
        <p:nvGrpSpPr>
          <p:cNvPr id="5" name="Group 16"/>
          <p:cNvGrpSpPr>
            <a:grpSpLocks noChangeAspect="1"/>
          </p:cNvGrpSpPr>
          <p:nvPr/>
        </p:nvGrpSpPr>
        <p:grpSpPr bwMode="auto">
          <a:xfrm>
            <a:off x="332184" y="3819630"/>
            <a:ext cx="8479631" cy="2004723"/>
            <a:chOff x="238" y="74"/>
            <a:chExt cx="5844" cy="4246"/>
          </a:xfrm>
        </p:grpSpPr>
        <p:sp>
          <p:nvSpPr>
            <p:cNvPr id="6" name="Rectangle 17"/>
            <p:cNvSpPr>
              <a:spLocks noChangeAspect="1" noChangeArrowheads="1"/>
            </p:cNvSpPr>
            <p:nvPr/>
          </p:nvSpPr>
          <p:spPr bwMode="auto">
            <a:xfrm>
              <a:off x="360" y="74"/>
              <a:ext cx="5722" cy="4171"/>
            </a:xfrm>
            <a:prstGeom prst="rect">
              <a:avLst/>
            </a:prstGeom>
            <a:solidFill>
              <a:srgbClr val="FED3B8"/>
            </a:solidFill>
            <a:ln w="28575" cap="rnd">
              <a:solidFill>
                <a:schemeClr val="bg1"/>
              </a:solidFill>
              <a:miter lim="800000"/>
              <a:headEnd/>
              <a:tailEnd/>
            </a:ln>
          </p:spPr>
          <p:txBody>
            <a:bodyPr lIns="95784" tIns="47892" rIns="95784" bIns="47892"/>
            <a:lstStyle/>
            <a:p>
              <a:pPr algn="ctr" defTabSz="798513" eaLnBrk="0" hangingPunct="0">
                <a:spcBef>
                  <a:spcPct val="20000"/>
                </a:spcBef>
              </a:pPr>
              <a:endParaRPr lang="en-GB" sz="700" b="1" dirty="0">
                <a:solidFill>
                  <a:schemeClr val="tx2"/>
                </a:solidFill>
                <a:latin typeface="Univers 45 Light" pitchFamily="2" charset="0"/>
                <a:cs typeface="Arial" charset="0"/>
              </a:endParaRPr>
            </a:p>
          </p:txBody>
        </p:sp>
        <p:sp>
          <p:nvSpPr>
            <p:cNvPr id="7" name="Rectangle 18"/>
            <p:cNvSpPr>
              <a:spLocks noChangeAspect="1" noChangeArrowheads="1"/>
            </p:cNvSpPr>
            <p:nvPr/>
          </p:nvSpPr>
          <p:spPr bwMode="auto">
            <a:xfrm>
              <a:off x="300" y="142"/>
              <a:ext cx="5721" cy="4171"/>
            </a:xfrm>
            <a:prstGeom prst="rect">
              <a:avLst/>
            </a:prstGeom>
            <a:solidFill>
              <a:srgbClr val="FED3B8"/>
            </a:solidFill>
            <a:ln w="19050" cap="rnd">
              <a:solidFill>
                <a:schemeClr val="bg1"/>
              </a:solidFill>
              <a:miter lim="800000"/>
              <a:headEnd/>
              <a:tailEnd/>
            </a:ln>
          </p:spPr>
          <p:txBody>
            <a:bodyPr lIns="95784" tIns="47892" rIns="95784" bIns="47892"/>
            <a:lstStyle/>
            <a:p>
              <a:pPr algn="ctr" defTabSz="798513" eaLnBrk="0" hangingPunct="0">
                <a:spcBef>
                  <a:spcPct val="20000"/>
                </a:spcBef>
              </a:pPr>
              <a:endParaRPr lang="en-GB" sz="700" b="1" dirty="0">
                <a:solidFill>
                  <a:schemeClr val="tx2"/>
                </a:solidFill>
                <a:latin typeface="Univers 45 Light" pitchFamily="2" charset="0"/>
                <a:cs typeface="Arial" charset="0"/>
              </a:endParaRPr>
            </a:p>
          </p:txBody>
        </p:sp>
        <p:sp>
          <p:nvSpPr>
            <p:cNvPr id="8" name="Rectangle 19"/>
            <p:cNvSpPr>
              <a:spLocks noChangeAspect="1" noChangeArrowheads="1"/>
            </p:cNvSpPr>
            <p:nvPr/>
          </p:nvSpPr>
          <p:spPr bwMode="auto">
            <a:xfrm>
              <a:off x="238" y="210"/>
              <a:ext cx="5721" cy="4110"/>
            </a:xfrm>
            <a:prstGeom prst="rect">
              <a:avLst/>
            </a:prstGeom>
            <a:solidFill>
              <a:srgbClr val="FED3B8"/>
            </a:solidFill>
            <a:ln w="19050" cap="rnd">
              <a:solidFill>
                <a:schemeClr val="bg1"/>
              </a:solidFill>
              <a:miter lim="800000"/>
              <a:headEnd/>
              <a:tailEnd/>
            </a:ln>
          </p:spPr>
          <p:txBody>
            <a:bodyPr lIns="95784" tIns="47892" rIns="95784" bIns="47892"/>
            <a:lstStyle/>
            <a:p>
              <a:pPr algn="ctr" defTabSz="798513" eaLnBrk="0" hangingPunct="0">
                <a:spcBef>
                  <a:spcPct val="20000"/>
                </a:spcBef>
              </a:pPr>
              <a:endParaRPr lang="en-GB" sz="700" b="1" dirty="0">
                <a:solidFill>
                  <a:schemeClr val="tx2"/>
                </a:solidFill>
                <a:latin typeface="Univers 45 Light" pitchFamily="2" charset="0"/>
                <a:cs typeface="Arial" charset="0"/>
              </a:endParaRPr>
            </a:p>
          </p:txBody>
        </p:sp>
        <p:sp>
          <p:nvSpPr>
            <p:cNvPr id="9" name="Rectangle 20"/>
            <p:cNvSpPr>
              <a:spLocks noChangeAspect="1" noChangeArrowheads="1"/>
            </p:cNvSpPr>
            <p:nvPr/>
          </p:nvSpPr>
          <p:spPr bwMode="auto">
            <a:xfrm>
              <a:off x="421" y="1012"/>
              <a:ext cx="5357" cy="46"/>
            </a:xfrm>
            <a:prstGeom prst="rect">
              <a:avLst/>
            </a:prstGeom>
            <a:solidFill>
              <a:schemeClr val="bg1"/>
            </a:solidFill>
            <a:ln w="9525">
              <a:noFill/>
              <a:miter lim="800000"/>
              <a:headEnd/>
              <a:tailEnd/>
            </a:ln>
          </p:spPr>
          <p:txBody>
            <a:bodyPr wrap="none" anchor="ctr"/>
            <a:lstStyle/>
            <a:p>
              <a:endParaRPr lang="en-GB" dirty="0"/>
            </a:p>
          </p:txBody>
        </p:sp>
        <p:sp>
          <p:nvSpPr>
            <p:cNvPr id="10" name="Text Box 23"/>
            <p:cNvSpPr txBox="1">
              <a:spLocks noChangeAspect="1" noChangeArrowheads="1"/>
            </p:cNvSpPr>
            <p:nvPr/>
          </p:nvSpPr>
          <p:spPr bwMode="auto">
            <a:xfrm>
              <a:off x="803" y="1753"/>
              <a:ext cx="881" cy="259"/>
            </a:xfrm>
            <a:prstGeom prst="rect">
              <a:avLst/>
            </a:prstGeom>
            <a:noFill/>
            <a:ln w="12699">
              <a:noFill/>
              <a:miter lim="800000"/>
              <a:headEnd type="none" w="sm" len="sm"/>
              <a:tailEnd type="none" w="sm" len="sm"/>
            </a:ln>
          </p:spPr>
          <p:txBody>
            <a:bodyPr lIns="0" tIns="0" rIns="0" bIns="0"/>
            <a:lstStyle/>
            <a:p>
              <a:pPr defTabSz="798513" eaLnBrk="0" hangingPunct="0">
                <a:spcBef>
                  <a:spcPct val="50000"/>
                </a:spcBef>
              </a:pPr>
              <a:endParaRPr lang="en-GB" sz="500" dirty="0">
                <a:solidFill>
                  <a:schemeClr val="tx1"/>
                </a:solidFill>
                <a:latin typeface="Verdana" pitchFamily="34" charset="0"/>
                <a:cs typeface="Arial" charset="0"/>
              </a:endParaRPr>
            </a:p>
          </p:txBody>
        </p:sp>
      </p:grpSp>
      <p:sp>
        <p:nvSpPr>
          <p:cNvPr id="4" name="Rectangle 3"/>
          <p:cNvSpPr/>
          <p:nvPr/>
        </p:nvSpPr>
        <p:spPr>
          <a:xfrm>
            <a:off x="588238" y="4272301"/>
            <a:ext cx="8301158" cy="1578894"/>
          </a:xfrm>
          <a:prstGeom prst="rect">
            <a:avLst/>
          </a:prstGeom>
        </p:spPr>
        <p:txBody>
          <a:bodyPr wrap="square">
            <a:spAutoFit/>
          </a:bodyPr>
          <a:lstStyle/>
          <a:p>
            <a:pPr marL="8890" marR="0" indent="0">
              <a:lnSpc>
                <a:spcPct val="115000"/>
              </a:lnSpc>
              <a:spcBef>
                <a:spcPts val="0"/>
              </a:spcBef>
              <a:spcAft>
                <a:spcPts val="0"/>
              </a:spcAft>
              <a:tabLst>
                <a:tab pos="438785" algn="l"/>
                <a:tab pos="457200" algn="l"/>
              </a:tabLst>
            </a:pPr>
            <a:r>
              <a:rPr lang="en-US" sz="1400" dirty="0">
                <a:ea typeface="Georgia" panose="02040502050405020303" pitchFamily="18" charset="0"/>
                <a:cs typeface="Times New Roman" panose="02020603050405020304" pitchFamily="18" charset="0"/>
              </a:rPr>
              <a:t>The SHS initiative which began in January 2003 is an example of micro finance in the renewable energy space. The government-owned Infrastructure Development Company Limited (IDCOL) facilitated it. It’s aim is to fulfil the basic electricity requirement of the off-grid rural people of Bangladesh. Initial funding from the World Bank was extended several times over the years via Rural Electrification and Renewable Energy Development Project. As on May 2017, 4 million solar home systems had been installed and directly impacting more than 12 % of population. </a:t>
            </a:r>
            <a:endParaRPr lang="en-US" sz="1400" dirty="0">
              <a:effectLst/>
              <a:ea typeface="Georgia" panose="02040502050405020303" pitchFamily="18" charset="0"/>
              <a:cs typeface="Times New Roman" panose="02020603050405020304" pitchFamily="18" charset="0"/>
            </a:endParaRPr>
          </a:p>
        </p:txBody>
      </p:sp>
      <p:sp>
        <p:nvSpPr>
          <p:cNvPr id="11" name="TextBox 10"/>
          <p:cNvSpPr txBox="1"/>
          <p:nvPr/>
        </p:nvSpPr>
        <p:spPr>
          <a:xfrm>
            <a:off x="1234787" y="3913989"/>
            <a:ext cx="7909212" cy="307777"/>
          </a:xfrm>
          <a:prstGeom prst="rect">
            <a:avLst/>
          </a:prstGeom>
          <a:noFill/>
          <a:ln>
            <a:noFill/>
          </a:ln>
        </p:spPr>
        <p:txBody>
          <a:bodyPr wrap="square" lIns="0" tIns="0" rIns="0" bIns="0" rtlCol="0">
            <a:spAutoFit/>
          </a:bodyPr>
          <a:lstStyle/>
          <a:p>
            <a:r>
              <a:rPr lang="en-GB" sz="2000" b="1" noProof="0" dirty="0">
                <a:solidFill>
                  <a:schemeClr val="tx1"/>
                </a:solidFill>
                <a:cs typeface="Arial" pitchFamily="34" charset="0"/>
              </a:rPr>
              <a:t>Bangladesh’s Solar Home System (SHS) Initiative</a:t>
            </a:r>
          </a:p>
        </p:txBody>
      </p:sp>
      <p:sp>
        <p:nvSpPr>
          <p:cNvPr id="12" name="Rectangle 11"/>
          <p:cNvSpPr/>
          <p:nvPr/>
        </p:nvSpPr>
        <p:spPr>
          <a:xfrm>
            <a:off x="332184" y="907124"/>
            <a:ext cx="8479631" cy="2677656"/>
          </a:xfrm>
          <a:prstGeom prst="rect">
            <a:avLst/>
          </a:prstGeom>
        </p:spPr>
        <p:txBody>
          <a:bodyPr wrap="square">
            <a:spAutoFit/>
          </a:bodyPr>
          <a:lstStyle/>
          <a:p>
            <a:r>
              <a:rPr lang="en-US" sz="1400" dirty="0">
                <a:solidFill>
                  <a:srgbClr val="111111"/>
                </a:solidFill>
              </a:rPr>
              <a:t>Microfinance is a type of banking service that is provides microloans in the range from $100 to $25,000</a:t>
            </a:r>
            <a:r>
              <a:rPr lang="en-US" sz="1400" dirty="0"/>
              <a:t> </a:t>
            </a:r>
            <a:r>
              <a:rPr lang="en-US" sz="1400" dirty="0">
                <a:solidFill>
                  <a:srgbClr val="111111"/>
                </a:solidFill>
              </a:rPr>
              <a:t>to unemployed or low-income individuals or groups who otherwise would have no other access to financial services. </a:t>
            </a:r>
          </a:p>
          <a:p>
            <a:r>
              <a:rPr lang="en-US" sz="1400" dirty="0"/>
              <a:t>Like conventional lenders, </a:t>
            </a:r>
            <a:r>
              <a:rPr lang="en-US" sz="1400" dirty="0" err="1"/>
              <a:t>microfinanciers</a:t>
            </a:r>
            <a:r>
              <a:rPr lang="en-US" sz="1400" dirty="0"/>
              <a:t> charge interest on loans, and can also require loan recipients to set aside a part of their income in a savings account, which can be used as insurance if the customer defaults.</a:t>
            </a:r>
          </a:p>
          <a:p>
            <a:r>
              <a:rPr lang="en-US" sz="1400" dirty="0"/>
              <a:t>Because many applicants cannot offer collateral, </a:t>
            </a:r>
            <a:r>
              <a:rPr lang="en-US" sz="1400" dirty="0" err="1"/>
              <a:t>microlenders</a:t>
            </a:r>
            <a:r>
              <a:rPr lang="en-US" sz="1400" dirty="0"/>
              <a:t> often pool borrowers together as a buffer: After receiving loans, recipients repay their debts together.</a:t>
            </a:r>
          </a:p>
          <a:p>
            <a:r>
              <a:rPr lang="en-US" sz="1400" dirty="0"/>
              <a:t>The first microfinance organization to receive attention was the </a:t>
            </a:r>
            <a:r>
              <a:rPr lang="en-US" sz="1400" dirty="0" err="1"/>
              <a:t>Grameen</a:t>
            </a:r>
            <a:r>
              <a:rPr lang="en-US" sz="1400" dirty="0"/>
              <a:t> Bank, which was started in 1976 by Muhammad </a:t>
            </a:r>
            <a:r>
              <a:rPr lang="en-US" sz="1400" dirty="0" err="1"/>
              <a:t>Yunus</a:t>
            </a:r>
            <a:r>
              <a:rPr lang="en-US" sz="1400" dirty="0"/>
              <a:t> in Bangladesh.</a:t>
            </a:r>
          </a:p>
          <a:p>
            <a:r>
              <a:rPr lang="en-US" sz="1400" dirty="0"/>
              <a:t>India's SKS Microfinance (Bharat Financial Inclusion Limited) also serves a large number of poor clients. Formed in 1998, it has grown to become one of the biggest microfinance operations in the world.</a:t>
            </a:r>
          </a:p>
        </p:txBody>
      </p:sp>
    </p:spTree>
    <p:extLst>
      <p:ext uri="{BB962C8B-B14F-4D97-AF65-F5344CB8AC3E}">
        <p14:creationId xmlns:p14="http://schemas.microsoft.com/office/powerpoint/2010/main" val="40789110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Thank you</a:t>
            </a:r>
          </a:p>
        </p:txBody>
      </p:sp>
      <p:sp>
        <p:nvSpPr>
          <p:cNvPr id="12" name="Text Placeholder 3"/>
          <p:cNvSpPr>
            <a:spLocks noGrp="1"/>
          </p:cNvSpPr>
          <p:nvPr>
            <p:ph type="body" sz="quarter" idx="10"/>
          </p:nvPr>
        </p:nvSpPr>
        <p:spPr/>
        <p:txBody>
          <a:bodyPr/>
          <a:lstStyle/>
          <a:p>
            <a:r>
              <a:rPr lang="en-US"/>
              <a:t>© 2019 </a:t>
            </a:r>
            <a:r>
              <a:rPr lang="en-US" dirty="0"/>
              <a:t>PwC. All rights reserved. Not for further distribution without the permission of PwC. “PwC” refers to the network of member firms of PricewaterhouseCoopers International Limited (</a:t>
            </a:r>
            <a:r>
              <a:rPr lang="en-US" dirty="0" err="1"/>
              <a:t>PwCIL</a:t>
            </a:r>
            <a:r>
              <a:rPr lang="en-US" dirty="0"/>
              <a:t>), or, as the context requires, individual member firms of the PwC network. Each member firm is a separate legal entity and does not act as agent of </a:t>
            </a:r>
            <a:r>
              <a:rPr lang="en-US" dirty="0" err="1"/>
              <a:t>PwCIL</a:t>
            </a:r>
            <a:r>
              <a:rPr lang="en-US" dirty="0"/>
              <a:t> or any other member firm. </a:t>
            </a:r>
            <a:r>
              <a:rPr lang="en-US" dirty="0" err="1"/>
              <a:t>PwCIL</a:t>
            </a:r>
            <a:r>
              <a:rPr lang="en-US" dirty="0"/>
              <a:t> does not provide any services to clients. </a:t>
            </a:r>
            <a:r>
              <a:rPr lang="en-US" dirty="0" err="1"/>
              <a:t>PwCIL</a:t>
            </a:r>
            <a:r>
              <a:rPr lang="en-US" dirty="0"/>
              <a:t> is not responsible or liable for the acts or omissions of any of its member firms nor can it control the exercise of their professional judgment or bind them in any way. No member firm is responsible or liable for the acts or omissions of any other member firm nor can it control the exercise of another member firm’s professional judgment or bind another member firm or </a:t>
            </a:r>
            <a:r>
              <a:rPr lang="en-US" dirty="0" err="1"/>
              <a:t>PwCIL</a:t>
            </a:r>
            <a:r>
              <a:rPr lang="en-US" dirty="0"/>
              <a:t> in any way.</a:t>
            </a:r>
          </a:p>
        </p:txBody>
      </p:sp>
    </p:spTree>
    <p:custDataLst>
      <p:tags r:id="rId1"/>
    </p:custDataLst>
    <p:extLst>
      <p:ext uri="{BB962C8B-B14F-4D97-AF65-F5344CB8AC3E}">
        <p14:creationId xmlns:p14="http://schemas.microsoft.com/office/powerpoint/2010/main" val="2964323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lstStyle/>
          <a:p>
            <a:r>
              <a:rPr lang="en-GB" dirty="0"/>
              <a:t>Overview of Financial Instruments</a:t>
            </a:r>
            <a:endParaRPr lang="en-US" dirty="0"/>
          </a:p>
        </p:txBody>
      </p:sp>
      <p:sp>
        <p:nvSpPr>
          <p:cNvPr id="5" name="Rectangle 4"/>
          <p:cNvSpPr/>
          <p:nvPr/>
        </p:nvSpPr>
        <p:spPr>
          <a:xfrm>
            <a:off x="332184" y="1066053"/>
            <a:ext cx="8479631" cy="1169551"/>
          </a:xfrm>
          <a:prstGeom prst="rect">
            <a:avLst/>
          </a:prstGeom>
          <a:noFill/>
          <a:ln>
            <a:solidFill>
              <a:schemeClr val="tx1"/>
            </a:solidFill>
          </a:ln>
        </p:spPr>
        <p:txBody>
          <a:bodyPr wrap="square">
            <a:spAutoFit/>
          </a:bodyPr>
          <a:lstStyle/>
          <a:p>
            <a:r>
              <a:rPr lang="en-US" sz="1400" dirty="0">
                <a:ea typeface="Georgia" panose="02040502050405020303" pitchFamily="18" charset="0"/>
              </a:rPr>
              <a:t>A variety of debt or equity financing instruments are available to support RE projects. Over the years, various kinds of innovative financial instruments and structures have been deployed. These innovative instruments have proved to be a successful mode of investment into matured markets. The selection of instruments varies from projects to projects depending on the type of risks faced by the investors and the maturity of the financial markets. </a:t>
            </a:r>
            <a:endParaRPr lang="en-GB" sz="1400" dirty="0"/>
          </a:p>
        </p:txBody>
      </p:sp>
      <p:sp>
        <p:nvSpPr>
          <p:cNvPr id="15" name="Rectangle 14"/>
          <p:cNvSpPr/>
          <p:nvPr/>
        </p:nvSpPr>
        <p:spPr>
          <a:xfrm>
            <a:off x="753100" y="2357410"/>
            <a:ext cx="3730172" cy="1906814"/>
          </a:xfrm>
          <a:prstGeom prst="rect">
            <a:avLst/>
          </a:prstGeom>
          <a:ln>
            <a:noFill/>
          </a:ln>
        </p:spPr>
        <p:style>
          <a:lnRef idx="0">
            <a:schemeClr val="accent1"/>
          </a:lnRef>
          <a:fillRef idx="1">
            <a:schemeClr val="accent1"/>
          </a:fillRef>
          <a:effectRef idx="0">
            <a:schemeClr val="dk1"/>
          </a:effectRef>
          <a:fontRef idx="minor">
            <a:schemeClr val="lt1"/>
          </a:fontRef>
        </p:style>
        <p:txBody>
          <a:bodyPr rtlCol="0" anchor="ctr"/>
          <a:lstStyle/>
          <a:p>
            <a:pPr algn="ctr" defTabSz="781652">
              <a:defRPr/>
            </a:pPr>
            <a:r>
              <a:rPr lang="en-US" sz="1400" b="1" i="1" dirty="0">
                <a:solidFill>
                  <a:schemeClr val="bg1"/>
                </a:solidFill>
              </a:rPr>
              <a:t>Debt Finance Instruments</a:t>
            </a:r>
          </a:p>
          <a:p>
            <a:pPr defTabSz="781652">
              <a:defRPr/>
            </a:pPr>
            <a:endParaRPr lang="en-US" sz="1400" dirty="0">
              <a:solidFill>
                <a:schemeClr val="bg1"/>
              </a:solidFill>
            </a:endParaRPr>
          </a:p>
          <a:p>
            <a:pPr marL="252146" indent="-252146" defTabSz="781652">
              <a:buFont typeface="Arial" panose="020B0604020202020204" pitchFamily="34" charset="0"/>
              <a:buChar char="•"/>
              <a:defRPr/>
            </a:pPr>
            <a:r>
              <a:rPr lang="en-US" sz="1400" dirty="0">
                <a:solidFill>
                  <a:schemeClr val="bg1"/>
                </a:solidFill>
              </a:rPr>
              <a:t>Senior Debt</a:t>
            </a:r>
          </a:p>
          <a:p>
            <a:pPr marL="252146" indent="-252146" defTabSz="781652">
              <a:buFont typeface="Arial" panose="020B0604020202020204" pitchFamily="34" charset="0"/>
              <a:buChar char="•"/>
              <a:defRPr/>
            </a:pPr>
            <a:r>
              <a:rPr lang="en-US" sz="1400" dirty="0">
                <a:solidFill>
                  <a:schemeClr val="bg1"/>
                </a:solidFill>
              </a:rPr>
              <a:t>Subordinated Debt (Mezzanine Finance)</a:t>
            </a:r>
          </a:p>
          <a:p>
            <a:pPr marL="252146" indent="-252146" defTabSz="781652">
              <a:buFont typeface="Arial" panose="020B0604020202020204" pitchFamily="34" charset="0"/>
              <a:buChar char="•"/>
              <a:defRPr/>
            </a:pPr>
            <a:r>
              <a:rPr lang="en-US" sz="1400" dirty="0">
                <a:solidFill>
                  <a:schemeClr val="bg1"/>
                </a:solidFill>
              </a:rPr>
              <a:t>Grants</a:t>
            </a:r>
            <a:endParaRPr lang="en-US" sz="1400" dirty="0"/>
          </a:p>
        </p:txBody>
      </p:sp>
      <p:sp>
        <p:nvSpPr>
          <p:cNvPr id="16" name="Rectangle 15"/>
          <p:cNvSpPr/>
          <p:nvPr/>
        </p:nvSpPr>
        <p:spPr>
          <a:xfrm>
            <a:off x="4719242" y="2357410"/>
            <a:ext cx="3730172" cy="1906814"/>
          </a:xfrm>
          <a:prstGeom prst="rect">
            <a:avLst/>
          </a:prstGeom>
          <a:solidFill>
            <a:schemeClr val="accent4">
              <a:lumMod val="75000"/>
            </a:schemeClr>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defTabSz="781652">
              <a:defRPr/>
            </a:pPr>
            <a:r>
              <a:rPr lang="en-US" sz="1400" b="1" i="1" dirty="0">
                <a:solidFill>
                  <a:schemeClr val="bg1"/>
                </a:solidFill>
              </a:rPr>
              <a:t>Equity Finance Instruments</a:t>
            </a:r>
          </a:p>
          <a:p>
            <a:pPr algn="ctr" defTabSz="781652">
              <a:defRPr/>
            </a:pPr>
            <a:endParaRPr lang="en-US" sz="1400" b="1" i="1" dirty="0">
              <a:solidFill>
                <a:schemeClr val="bg1"/>
              </a:solidFill>
            </a:endParaRPr>
          </a:p>
          <a:p>
            <a:pPr marL="252146" indent="-252146" defTabSz="781652">
              <a:buFont typeface="Arial" panose="020B0604020202020204" pitchFamily="34" charset="0"/>
              <a:buChar char="•"/>
              <a:defRPr/>
            </a:pPr>
            <a:r>
              <a:rPr lang="en-US" sz="1400" dirty="0">
                <a:solidFill>
                  <a:schemeClr val="bg1"/>
                </a:solidFill>
              </a:rPr>
              <a:t>Venture Capital Funds</a:t>
            </a:r>
          </a:p>
          <a:p>
            <a:pPr marL="252146" indent="-252146" defTabSz="781652">
              <a:buFont typeface="Arial" panose="020B0604020202020204" pitchFamily="34" charset="0"/>
              <a:buChar char="•"/>
              <a:defRPr/>
            </a:pPr>
            <a:r>
              <a:rPr lang="en-US" sz="1400" dirty="0">
                <a:solidFill>
                  <a:schemeClr val="bg1"/>
                </a:solidFill>
              </a:rPr>
              <a:t>Private Equity Funds</a:t>
            </a:r>
          </a:p>
          <a:p>
            <a:pPr marL="252146" indent="-252146" defTabSz="781652">
              <a:buFont typeface="Arial" panose="020B0604020202020204" pitchFamily="34" charset="0"/>
              <a:buChar char="•"/>
              <a:defRPr/>
            </a:pPr>
            <a:r>
              <a:rPr lang="en-US" sz="1400" dirty="0">
                <a:solidFill>
                  <a:schemeClr val="bg1"/>
                </a:solidFill>
              </a:rPr>
              <a:t>Infrastructure Funds</a:t>
            </a:r>
          </a:p>
          <a:p>
            <a:pPr marL="252146" indent="-252146" defTabSz="781652">
              <a:buFont typeface="Arial" panose="020B0604020202020204" pitchFamily="34" charset="0"/>
              <a:buChar char="•"/>
              <a:defRPr/>
            </a:pPr>
            <a:r>
              <a:rPr lang="en-US" sz="1400" dirty="0">
                <a:solidFill>
                  <a:schemeClr val="bg1"/>
                </a:solidFill>
              </a:rPr>
              <a:t>Pension Funds</a:t>
            </a:r>
            <a:endParaRPr lang="en-US" sz="1400" dirty="0">
              <a:solidFill>
                <a:schemeClr val="bg1"/>
              </a:solidFill>
              <a:ea typeface="Georgia" panose="02040502050405020303" pitchFamily="18" charset="0"/>
              <a:cs typeface="Times New Roman" panose="02020603050405020304" pitchFamily="18" charset="0"/>
            </a:endParaRPr>
          </a:p>
          <a:p>
            <a:pPr algn="ctr" defTabSz="781652">
              <a:defRPr/>
            </a:pPr>
            <a:endParaRPr lang="en-US" sz="1400" b="1" dirty="0"/>
          </a:p>
        </p:txBody>
      </p:sp>
      <p:sp>
        <p:nvSpPr>
          <p:cNvPr id="17" name="Rectangle 16"/>
          <p:cNvSpPr/>
          <p:nvPr/>
        </p:nvSpPr>
        <p:spPr>
          <a:xfrm>
            <a:off x="753100" y="4410020"/>
            <a:ext cx="3730172" cy="1906814"/>
          </a:xfrm>
          <a:prstGeom prst="rect">
            <a:avLst/>
          </a:prstGeom>
          <a:solidFill>
            <a:schemeClr val="accent3">
              <a:lumMod val="75000"/>
            </a:schemeClr>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defTabSz="781652">
              <a:defRPr/>
            </a:pPr>
            <a:r>
              <a:rPr lang="en-GB" sz="1400" b="1" i="1" dirty="0">
                <a:solidFill>
                  <a:schemeClr val="bg1"/>
                </a:solidFill>
              </a:rPr>
              <a:t>Guarantees and Insurance</a:t>
            </a:r>
          </a:p>
          <a:p>
            <a:pPr defTabSz="781652">
              <a:defRPr/>
            </a:pPr>
            <a:endParaRPr lang="en-GB" sz="1400" b="1" i="1" dirty="0">
              <a:solidFill>
                <a:schemeClr val="bg1"/>
              </a:solidFill>
            </a:endParaRPr>
          </a:p>
          <a:p>
            <a:pPr marL="252146" indent="-252146" defTabSz="781652">
              <a:buFont typeface="Arial" panose="020B0604020202020204" pitchFamily="34" charset="0"/>
              <a:buChar char="•"/>
              <a:defRPr/>
            </a:pPr>
            <a:r>
              <a:rPr lang="en-GB" sz="1400" dirty="0">
                <a:solidFill>
                  <a:schemeClr val="bg1"/>
                </a:solidFill>
              </a:rPr>
              <a:t>Guarantees</a:t>
            </a:r>
          </a:p>
          <a:p>
            <a:pPr marL="655579" lvl="1" indent="-252146" defTabSz="781652">
              <a:buFont typeface="Arial" panose="020B0604020202020204" pitchFamily="34" charset="0"/>
              <a:buChar char="•"/>
              <a:defRPr/>
            </a:pPr>
            <a:r>
              <a:rPr lang="en-GB" sz="1400" dirty="0">
                <a:solidFill>
                  <a:schemeClr val="bg1"/>
                </a:solidFill>
              </a:rPr>
              <a:t>Government Guarantee</a:t>
            </a:r>
          </a:p>
          <a:p>
            <a:pPr marL="655579" lvl="1" indent="-252146" defTabSz="781652">
              <a:buFont typeface="Arial" panose="020B0604020202020204" pitchFamily="34" charset="0"/>
              <a:buChar char="•"/>
              <a:defRPr/>
            </a:pPr>
            <a:r>
              <a:rPr lang="en-GB" sz="1400" dirty="0">
                <a:solidFill>
                  <a:schemeClr val="bg1"/>
                </a:solidFill>
              </a:rPr>
              <a:t>Political Risk Guarantee</a:t>
            </a:r>
          </a:p>
          <a:p>
            <a:pPr marL="655579" lvl="1" indent="-252146" defTabSz="781652">
              <a:buFont typeface="Arial" panose="020B0604020202020204" pitchFamily="34" charset="0"/>
              <a:buChar char="•"/>
              <a:defRPr/>
            </a:pPr>
            <a:r>
              <a:rPr lang="en-GB" sz="1400" dirty="0">
                <a:solidFill>
                  <a:schemeClr val="bg1"/>
                </a:solidFill>
              </a:rPr>
              <a:t>Currency Risk Guarantee</a:t>
            </a:r>
          </a:p>
          <a:p>
            <a:pPr marL="252146" indent="-252146" defTabSz="781652">
              <a:buFont typeface="Arial" panose="020B0604020202020204" pitchFamily="34" charset="0"/>
              <a:buChar char="•"/>
              <a:defRPr/>
            </a:pPr>
            <a:r>
              <a:rPr lang="en-GB" sz="1400" dirty="0">
                <a:solidFill>
                  <a:schemeClr val="bg1"/>
                </a:solidFill>
              </a:rPr>
              <a:t>Insurance </a:t>
            </a:r>
          </a:p>
        </p:txBody>
      </p:sp>
      <p:sp>
        <p:nvSpPr>
          <p:cNvPr id="18" name="Rectangle 17"/>
          <p:cNvSpPr/>
          <p:nvPr/>
        </p:nvSpPr>
        <p:spPr>
          <a:xfrm>
            <a:off x="4719242" y="4410020"/>
            <a:ext cx="3730172" cy="1906814"/>
          </a:xfrm>
          <a:prstGeom prst="rect">
            <a:avLst/>
          </a:prstGeom>
          <a:solidFill>
            <a:schemeClr val="accent6">
              <a:lumMod val="50000"/>
            </a:schemeClr>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defTabSz="781652">
              <a:defRPr/>
            </a:pPr>
            <a:r>
              <a:rPr lang="en-US" sz="1400" b="1" i="1" dirty="0">
                <a:solidFill>
                  <a:schemeClr val="bg1"/>
                </a:solidFill>
              </a:rPr>
              <a:t>Innovative Finance Instruments</a:t>
            </a:r>
          </a:p>
          <a:p>
            <a:pPr algn="ctr" defTabSz="781652">
              <a:defRPr/>
            </a:pPr>
            <a:endParaRPr lang="en-US" sz="1400" b="1" i="1" dirty="0">
              <a:solidFill>
                <a:schemeClr val="bg1"/>
              </a:solidFill>
            </a:endParaRPr>
          </a:p>
          <a:p>
            <a:pPr marL="252146" indent="-252146" defTabSz="781652">
              <a:buFont typeface="Arial" panose="020B0604020202020204" pitchFamily="34" charset="0"/>
              <a:buChar char="•"/>
              <a:defRPr/>
            </a:pPr>
            <a:r>
              <a:rPr lang="en-US" sz="1400" dirty="0">
                <a:solidFill>
                  <a:schemeClr val="bg1"/>
                </a:solidFill>
              </a:rPr>
              <a:t>Green Bonds</a:t>
            </a:r>
          </a:p>
          <a:p>
            <a:pPr marL="252146" indent="-252146" defTabSz="781652">
              <a:buFont typeface="Arial" panose="020B0604020202020204" pitchFamily="34" charset="0"/>
              <a:buChar char="•"/>
              <a:defRPr/>
            </a:pPr>
            <a:r>
              <a:rPr lang="en-US" sz="1400" dirty="0">
                <a:solidFill>
                  <a:schemeClr val="bg1"/>
                </a:solidFill>
              </a:rPr>
              <a:t>Infrastructure Investment Trusts (</a:t>
            </a:r>
            <a:r>
              <a:rPr lang="en-US" sz="1400" dirty="0" err="1">
                <a:solidFill>
                  <a:schemeClr val="bg1"/>
                </a:solidFill>
              </a:rPr>
              <a:t>InVITs</a:t>
            </a:r>
            <a:r>
              <a:rPr lang="en-US" sz="1400" dirty="0">
                <a:solidFill>
                  <a:schemeClr val="bg1"/>
                </a:solidFill>
              </a:rPr>
              <a:t>) </a:t>
            </a:r>
          </a:p>
          <a:p>
            <a:pPr marL="252146" indent="-252146" defTabSz="781652">
              <a:buFont typeface="Arial" panose="020B0604020202020204" pitchFamily="34" charset="0"/>
              <a:buChar char="•"/>
              <a:defRPr/>
            </a:pPr>
            <a:r>
              <a:rPr lang="en-US" sz="1400" dirty="0">
                <a:solidFill>
                  <a:schemeClr val="bg1"/>
                </a:solidFill>
              </a:rPr>
              <a:t>Carbon Financing </a:t>
            </a:r>
          </a:p>
          <a:p>
            <a:pPr marL="252146" indent="-252146" defTabSz="781652">
              <a:buFont typeface="Arial" panose="020B0604020202020204" pitchFamily="34" charset="0"/>
              <a:buChar char="•"/>
              <a:defRPr/>
            </a:pPr>
            <a:r>
              <a:rPr lang="en-US" sz="1400" dirty="0">
                <a:solidFill>
                  <a:schemeClr val="bg1"/>
                </a:solidFill>
              </a:rPr>
              <a:t>Small-Scale Project (SREP) Financing </a:t>
            </a:r>
          </a:p>
          <a:p>
            <a:pPr marL="252146" indent="-252146" defTabSz="781652">
              <a:buFont typeface="Arial" panose="020B0604020202020204" pitchFamily="34" charset="0"/>
              <a:buChar char="•"/>
              <a:defRPr/>
            </a:pPr>
            <a:r>
              <a:rPr lang="en-US" sz="1400" dirty="0">
                <a:solidFill>
                  <a:schemeClr val="bg1"/>
                </a:solidFill>
              </a:rPr>
              <a:t>Asset Backed Securities (ABS)</a:t>
            </a:r>
          </a:p>
        </p:txBody>
      </p:sp>
    </p:spTree>
    <p:extLst>
      <p:ext uri="{BB962C8B-B14F-4D97-AF65-F5344CB8AC3E}">
        <p14:creationId xmlns:p14="http://schemas.microsoft.com/office/powerpoint/2010/main" val="1065739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41CB7-7E07-2E41-87CF-770CFE3EB50A}"/>
              </a:ext>
            </a:extLst>
          </p:cNvPr>
          <p:cNvSpPr>
            <a:spLocks noGrp="1"/>
          </p:cNvSpPr>
          <p:nvPr>
            <p:ph type="title"/>
          </p:nvPr>
        </p:nvSpPr>
        <p:spPr>
          <a:xfrm>
            <a:off x="332185" y="785018"/>
            <a:ext cx="1030843" cy="1467970"/>
          </a:xfrm>
        </p:spPr>
        <p:txBody>
          <a:bodyPr/>
          <a:lstStyle/>
          <a:p>
            <a:r>
              <a:rPr lang="en-US" dirty="0"/>
              <a:t>1</a:t>
            </a:r>
          </a:p>
        </p:txBody>
      </p:sp>
      <p:sp>
        <p:nvSpPr>
          <p:cNvPr id="5" name="TextBox 4"/>
          <p:cNvSpPr txBox="1"/>
          <p:nvPr/>
        </p:nvSpPr>
        <p:spPr>
          <a:xfrm>
            <a:off x="0" y="2505005"/>
            <a:ext cx="9144000" cy="2354491"/>
          </a:xfrm>
          <a:prstGeom prst="rect">
            <a:avLst/>
          </a:prstGeom>
          <a:solidFill>
            <a:schemeClr val="accent6"/>
          </a:solidFill>
        </p:spPr>
        <p:txBody>
          <a:bodyPr wrap="square" lIns="411480" tIns="102870" rIns="411480" bIns="171450" rtlCol="0" anchor="ctr" anchorCtr="0">
            <a:spAutoFit/>
          </a:bodyPr>
          <a:lstStyle/>
          <a:p>
            <a:pPr algn="ctr"/>
            <a:r>
              <a:rPr lang="en-US" sz="6750" dirty="0">
                <a:solidFill>
                  <a:schemeClr val="bg1"/>
                </a:solidFill>
                <a:latin typeface="+mj-lt"/>
              </a:rPr>
              <a:t>Traditional Financial Instruments </a:t>
            </a:r>
          </a:p>
        </p:txBody>
      </p:sp>
    </p:spTree>
    <p:custDataLst>
      <p:tags r:id="rId1"/>
    </p:custDataLst>
    <p:extLst>
      <p:ext uri="{BB962C8B-B14F-4D97-AF65-F5344CB8AC3E}">
        <p14:creationId xmlns:p14="http://schemas.microsoft.com/office/powerpoint/2010/main" val="1661834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2743401"/>
            <a:ext cx="8479631" cy="1387274"/>
          </a:xfrm>
        </p:spPr>
        <p:txBody>
          <a:bodyPr>
            <a:normAutofit/>
          </a:bodyPr>
          <a:lstStyle/>
          <a:p>
            <a:pPr algn="ctr"/>
            <a:r>
              <a:rPr lang="en-US" sz="6600" dirty="0"/>
              <a:t>Debt Finance</a:t>
            </a:r>
          </a:p>
        </p:txBody>
      </p:sp>
    </p:spTree>
    <p:extLst>
      <p:ext uri="{BB962C8B-B14F-4D97-AF65-F5344CB8AC3E}">
        <p14:creationId xmlns:p14="http://schemas.microsoft.com/office/powerpoint/2010/main" val="3860013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lstStyle/>
          <a:p>
            <a:r>
              <a:rPr lang="en-GB" dirty="0"/>
              <a:t>Overview of Debt Finance</a:t>
            </a:r>
            <a:endParaRPr lang="en-US" dirty="0"/>
          </a:p>
        </p:txBody>
      </p:sp>
      <p:sp>
        <p:nvSpPr>
          <p:cNvPr id="5" name="Rectangle 4"/>
          <p:cNvSpPr/>
          <p:nvPr/>
        </p:nvSpPr>
        <p:spPr>
          <a:xfrm>
            <a:off x="332185" y="1066053"/>
            <a:ext cx="4747815" cy="2893100"/>
          </a:xfrm>
          <a:prstGeom prst="rect">
            <a:avLst/>
          </a:prstGeom>
          <a:noFill/>
        </p:spPr>
        <p:txBody>
          <a:bodyPr wrap="square">
            <a:spAutoFit/>
          </a:bodyPr>
          <a:lstStyle/>
          <a:p>
            <a:pPr marL="285750" indent="-285750">
              <a:buFont typeface="Arial" panose="020B0604020202020204" pitchFamily="34" charset="0"/>
              <a:buChar char="•"/>
            </a:pPr>
            <a:r>
              <a:rPr lang="en-US" sz="1400" dirty="0"/>
              <a:t>Debt funding, through conventional term loans, covers ~70% of project costs in renewable energy</a:t>
            </a:r>
          </a:p>
          <a:p>
            <a:endParaRPr lang="en-US" sz="1400" dirty="0"/>
          </a:p>
          <a:p>
            <a:pPr marL="285750" indent="-285750">
              <a:buFont typeface="Arial" panose="020B0604020202020204" pitchFamily="34" charset="0"/>
              <a:buChar char="•"/>
            </a:pPr>
            <a:r>
              <a:rPr lang="en-US" sz="1400" dirty="0"/>
              <a:t>The major sources of debt financing are </a:t>
            </a:r>
            <a:r>
              <a:rPr lang="en-US" sz="1400" b="1" dirty="0"/>
              <a:t>international and national commercial banks</a:t>
            </a:r>
            <a:r>
              <a:rPr lang="en-US" sz="1400" dirty="0"/>
              <a:t>. Other sources of debt financing include </a:t>
            </a:r>
            <a:r>
              <a:rPr lang="en-US" sz="1400" b="1" dirty="0"/>
              <a:t>multilateral development banks (MDBs) and the International Finance Corporation (IFC), debt investment funds, equipment suppliers, and private investors</a:t>
            </a:r>
          </a:p>
          <a:p>
            <a:endParaRPr lang="en-US" sz="1400" b="1" dirty="0"/>
          </a:p>
          <a:p>
            <a:pPr marL="285750" indent="-285750">
              <a:buFont typeface="Arial" panose="020B0604020202020204" pitchFamily="34" charset="0"/>
              <a:buChar char="•"/>
            </a:pPr>
            <a:r>
              <a:rPr lang="en-US" sz="1400" dirty="0"/>
              <a:t>In debt funding, the lenders must be paid before the shareholders are repaid. Hence, the lenders bear less risk than equity holders</a:t>
            </a:r>
          </a:p>
        </p:txBody>
      </p:sp>
      <p:grpSp>
        <p:nvGrpSpPr>
          <p:cNvPr id="15" name="Group 14"/>
          <p:cNvGrpSpPr/>
          <p:nvPr/>
        </p:nvGrpSpPr>
        <p:grpSpPr>
          <a:xfrm>
            <a:off x="5207000" y="1077637"/>
            <a:ext cx="3733800" cy="2732314"/>
            <a:chOff x="0" y="0"/>
            <a:chExt cx="2835551" cy="2547979"/>
          </a:xfrm>
        </p:grpSpPr>
        <p:sp>
          <p:nvSpPr>
            <p:cNvPr id="16" name="Can 15"/>
            <p:cNvSpPr/>
            <p:nvPr/>
          </p:nvSpPr>
          <p:spPr>
            <a:xfrm>
              <a:off x="796456" y="0"/>
              <a:ext cx="1066800" cy="640080"/>
            </a:xfrm>
            <a:prstGeom prst="can">
              <a:avLst/>
            </a:prstGeom>
            <a:solidFill>
              <a:schemeClr val="accent1"/>
            </a:solidFill>
          </p:spPr>
          <p:style>
            <a:lnRef idx="2">
              <a:schemeClr val="accent6">
                <a:shade val="50000"/>
              </a:schemeClr>
            </a:lnRef>
            <a:fillRef idx="1">
              <a:schemeClr val="accent6"/>
            </a:fillRef>
            <a:effectRef idx="0">
              <a:schemeClr val="accent6"/>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GB" sz="1400" b="1" kern="1200" dirty="0">
                  <a:solidFill>
                    <a:srgbClr val="FFFFFF"/>
                  </a:solidFill>
                  <a:effectLst/>
                  <a:latin typeface="+mj-lt"/>
                  <a:ea typeface="Georgia" panose="02040502050405020303" pitchFamily="18" charset="0"/>
                  <a:cs typeface="Times New Roman" panose="02020603050405020304" pitchFamily="18" charset="0"/>
                </a:rPr>
                <a:t>Senior Debt</a:t>
              </a:r>
              <a:endParaRPr lang="en-US" sz="1400" dirty="0">
                <a:effectLst/>
                <a:latin typeface="+mj-lt"/>
                <a:ea typeface="Georgia" panose="02040502050405020303" pitchFamily="18" charset="0"/>
                <a:cs typeface="Times New Roman" panose="02020603050405020304" pitchFamily="18" charset="0"/>
              </a:endParaRPr>
            </a:p>
            <a:p>
              <a:pPr marL="0" marR="0" algn="ctr">
                <a:spcBef>
                  <a:spcPts val="0"/>
                </a:spcBef>
                <a:spcAft>
                  <a:spcPts val="0"/>
                </a:spcAft>
              </a:pPr>
              <a:r>
                <a:rPr lang="en-GB" sz="1400" b="1" kern="1200" dirty="0">
                  <a:solidFill>
                    <a:srgbClr val="FFFFFF"/>
                  </a:solidFill>
                  <a:effectLst/>
                  <a:latin typeface="+mj-lt"/>
                  <a:ea typeface="Georgia" panose="02040502050405020303" pitchFamily="18" charset="0"/>
                  <a:cs typeface="Times New Roman" panose="02020603050405020304" pitchFamily="18" charset="0"/>
                </a:rPr>
                <a:t>(Banks)</a:t>
              </a:r>
              <a:endParaRPr lang="en-US" sz="1400" dirty="0">
                <a:effectLst/>
                <a:latin typeface="+mj-lt"/>
                <a:ea typeface="Georgia" panose="02040502050405020303" pitchFamily="18" charset="0"/>
                <a:cs typeface="Times New Roman" panose="02020603050405020304" pitchFamily="18" charset="0"/>
              </a:endParaRPr>
            </a:p>
          </p:txBody>
        </p:sp>
        <p:sp>
          <p:nvSpPr>
            <p:cNvPr id="17" name="Can 16"/>
            <p:cNvSpPr/>
            <p:nvPr/>
          </p:nvSpPr>
          <p:spPr>
            <a:xfrm>
              <a:off x="724894" y="842839"/>
              <a:ext cx="1125581" cy="845820"/>
            </a:xfrm>
            <a:prstGeom prst="can">
              <a:avLst/>
            </a:prstGeom>
            <a:solidFill>
              <a:schemeClr val="accent3"/>
            </a:solidFill>
          </p:spPr>
          <p:style>
            <a:lnRef idx="2">
              <a:schemeClr val="accent6">
                <a:shade val="50000"/>
              </a:schemeClr>
            </a:lnRef>
            <a:fillRef idx="1">
              <a:schemeClr val="accent6"/>
            </a:fillRef>
            <a:effectRef idx="0">
              <a:schemeClr val="accent6"/>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GB" sz="1400" b="1" kern="1200" dirty="0">
                  <a:solidFill>
                    <a:srgbClr val="FFFFFF"/>
                  </a:solidFill>
                  <a:effectLst/>
                  <a:latin typeface="+mj-lt"/>
                  <a:ea typeface="Georgia" panose="02040502050405020303" pitchFamily="18" charset="0"/>
                  <a:cs typeface="Times New Roman" panose="02020603050405020304" pitchFamily="18" charset="0"/>
                </a:rPr>
                <a:t>Subordinated Debt</a:t>
              </a:r>
              <a:endParaRPr lang="en-US" sz="1400" dirty="0">
                <a:effectLst/>
                <a:latin typeface="+mj-lt"/>
                <a:ea typeface="Georgia" panose="02040502050405020303" pitchFamily="18" charset="0"/>
                <a:cs typeface="Times New Roman" panose="02020603050405020304" pitchFamily="18" charset="0"/>
              </a:endParaRPr>
            </a:p>
            <a:p>
              <a:pPr marL="0" marR="0" algn="ctr">
                <a:spcBef>
                  <a:spcPts val="0"/>
                </a:spcBef>
                <a:spcAft>
                  <a:spcPts val="0"/>
                </a:spcAft>
              </a:pPr>
              <a:r>
                <a:rPr lang="en-GB" sz="1400" b="1" kern="1200" dirty="0">
                  <a:solidFill>
                    <a:srgbClr val="FFFFFF"/>
                  </a:solidFill>
                  <a:effectLst/>
                  <a:latin typeface="+mj-lt"/>
                  <a:ea typeface="Georgia" panose="02040502050405020303" pitchFamily="18" charset="0"/>
                  <a:cs typeface="Times New Roman" panose="02020603050405020304" pitchFamily="18" charset="0"/>
                </a:rPr>
                <a:t>(Mezzanine)</a:t>
              </a:r>
              <a:endParaRPr lang="en-US" sz="1400" dirty="0">
                <a:effectLst/>
                <a:latin typeface="+mj-lt"/>
                <a:ea typeface="Georgia" panose="02040502050405020303" pitchFamily="18" charset="0"/>
                <a:cs typeface="Times New Roman" panose="02020603050405020304" pitchFamily="18" charset="0"/>
              </a:endParaRPr>
            </a:p>
          </p:txBody>
        </p:sp>
        <p:sp>
          <p:nvSpPr>
            <p:cNvPr id="18" name="Can 17"/>
            <p:cNvSpPr/>
            <p:nvPr/>
          </p:nvSpPr>
          <p:spPr>
            <a:xfrm>
              <a:off x="764650" y="1884459"/>
              <a:ext cx="1074420" cy="632460"/>
            </a:xfrm>
            <a:prstGeom prst="can">
              <a:avLst/>
            </a:prstGeom>
            <a:solidFill>
              <a:schemeClr val="accent6">
                <a:lumMod val="50000"/>
              </a:schemeClr>
            </a:solidFill>
          </p:spPr>
          <p:style>
            <a:lnRef idx="2">
              <a:schemeClr val="accent6">
                <a:shade val="50000"/>
              </a:schemeClr>
            </a:lnRef>
            <a:fillRef idx="1">
              <a:schemeClr val="accent6"/>
            </a:fillRef>
            <a:effectRef idx="0">
              <a:schemeClr val="accent6"/>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GB" sz="1400" b="1" kern="1200" dirty="0">
                  <a:solidFill>
                    <a:srgbClr val="FFFFFF"/>
                  </a:solidFill>
                  <a:effectLst/>
                  <a:latin typeface="+mj-lt"/>
                  <a:ea typeface="Georgia" panose="02040502050405020303" pitchFamily="18" charset="0"/>
                  <a:cs typeface="Times New Roman" panose="02020603050405020304" pitchFamily="18" charset="0"/>
                </a:rPr>
                <a:t>Equity Holder</a:t>
              </a:r>
              <a:endParaRPr lang="en-US" sz="1400" dirty="0">
                <a:effectLst/>
                <a:latin typeface="+mj-lt"/>
                <a:ea typeface="Georgia" panose="02040502050405020303" pitchFamily="18" charset="0"/>
                <a:cs typeface="Times New Roman" panose="02020603050405020304" pitchFamily="18" charset="0"/>
              </a:endParaRPr>
            </a:p>
          </p:txBody>
        </p:sp>
        <p:sp>
          <p:nvSpPr>
            <p:cNvPr id="19" name="Right Arrow 18"/>
            <p:cNvSpPr/>
            <p:nvPr/>
          </p:nvSpPr>
          <p:spPr>
            <a:xfrm rot="5400000">
              <a:off x="1317266" y="1029694"/>
              <a:ext cx="2526030" cy="510540"/>
            </a:xfrm>
            <a:prstGeom prst="rightArrow">
              <a:avLst/>
            </a:prstGeom>
            <a:solidFill>
              <a:schemeClr val="accent2">
                <a:lumMod val="60000"/>
                <a:lumOff val="4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GB" sz="1200" b="1" kern="1200" dirty="0">
                  <a:solidFill>
                    <a:srgbClr val="000000"/>
                  </a:solidFill>
                  <a:effectLst/>
                  <a:latin typeface="+mj-lt"/>
                  <a:ea typeface="Georgia" panose="02040502050405020303" pitchFamily="18" charset="0"/>
                  <a:cs typeface="Times New Roman" panose="02020603050405020304" pitchFamily="18" charset="0"/>
                </a:rPr>
                <a:t>Cash flows Hierarchy</a:t>
              </a:r>
              <a:endParaRPr lang="en-US" sz="1200" dirty="0">
                <a:effectLst/>
                <a:latin typeface="+mj-lt"/>
                <a:ea typeface="Georgia" panose="02040502050405020303" pitchFamily="18" charset="0"/>
                <a:cs typeface="Times New Roman" panose="02020603050405020304" pitchFamily="18" charset="0"/>
              </a:endParaRPr>
            </a:p>
          </p:txBody>
        </p:sp>
        <p:sp>
          <p:nvSpPr>
            <p:cNvPr id="20" name="Right Arrow 19"/>
            <p:cNvSpPr/>
            <p:nvPr/>
          </p:nvSpPr>
          <p:spPr>
            <a:xfrm rot="5400000">
              <a:off x="-944880" y="1009816"/>
              <a:ext cx="2446020" cy="556260"/>
            </a:xfrm>
            <a:prstGeom prst="rightArrow">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spcBef>
                  <a:spcPts val="0"/>
                </a:spcBef>
                <a:spcAft>
                  <a:spcPts val="0"/>
                </a:spcAft>
              </a:pPr>
              <a:r>
                <a:rPr lang="en-GB" sz="1200" b="1" kern="1200" dirty="0">
                  <a:solidFill>
                    <a:srgbClr val="000000"/>
                  </a:solidFill>
                  <a:effectLst/>
                  <a:latin typeface="+mj-lt"/>
                  <a:ea typeface="Georgia" panose="02040502050405020303" pitchFamily="18" charset="0"/>
                  <a:cs typeface="Times New Roman" panose="02020603050405020304" pitchFamily="18" charset="0"/>
                </a:rPr>
                <a:t>Low Risk        High Risk        </a:t>
              </a:r>
              <a:endParaRPr lang="en-US" sz="1200" dirty="0">
                <a:effectLst/>
                <a:latin typeface="+mj-lt"/>
                <a:ea typeface="Georgia" panose="02040502050405020303" pitchFamily="18" charset="0"/>
                <a:cs typeface="Times New Roman" panose="02020603050405020304" pitchFamily="18" charset="0"/>
              </a:endParaRPr>
            </a:p>
          </p:txBody>
        </p:sp>
        <p:sp>
          <p:nvSpPr>
            <p:cNvPr id="21" name="Curved Down Arrow 20"/>
            <p:cNvSpPr/>
            <p:nvPr/>
          </p:nvSpPr>
          <p:spPr>
            <a:xfrm rot="5400000">
              <a:off x="1651221" y="568519"/>
              <a:ext cx="828675" cy="370840"/>
            </a:xfrm>
            <a:prstGeom prst="curvedDownArrow">
              <a:avLst>
                <a:gd name="adj1" fmla="val 38864"/>
                <a:gd name="adj2" fmla="val 57522"/>
                <a:gd name="adj3" fmla="val 25000"/>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22" name="Curved Down Arrow 21"/>
          <p:cNvSpPr/>
          <p:nvPr/>
        </p:nvSpPr>
        <p:spPr>
          <a:xfrm rot="5400000">
            <a:off x="7482575" y="2747790"/>
            <a:ext cx="888626" cy="488315"/>
          </a:xfrm>
          <a:prstGeom prst="curvedDownArrow">
            <a:avLst>
              <a:gd name="adj1" fmla="val 38864"/>
              <a:gd name="adj2" fmla="val 57522"/>
              <a:gd name="adj3" fmla="val 25000"/>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3" name="Rectangle 22"/>
          <p:cNvSpPr/>
          <p:nvPr/>
        </p:nvSpPr>
        <p:spPr>
          <a:xfrm>
            <a:off x="461170" y="3928468"/>
            <a:ext cx="4745830" cy="1384995"/>
          </a:xfrm>
          <a:prstGeom prst="rect">
            <a:avLst/>
          </a:prstGeom>
          <a:solidFill>
            <a:schemeClr val="bg2"/>
          </a:solidFill>
        </p:spPr>
        <p:txBody>
          <a:bodyPr wrap="square">
            <a:spAutoFit/>
          </a:bodyPr>
          <a:lstStyle/>
          <a:p>
            <a:r>
              <a:rPr lang="en-US" sz="1400" b="1" i="1" dirty="0"/>
              <a:t>Senior Debt:</a:t>
            </a:r>
          </a:p>
          <a:p>
            <a:pPr marL="285750" indent="-285750">
              <a:buFont typeface="Arial" panose="020B0604020202020204" pitchFamily="34" charset="0"/>
              <a:buChar char="•"/>
            </a:pPr>
            <a:r>
              <a:rPr lang="en-US" sz="1400" dirty="0"/>
              <a:t>Provided by Banks during the start-up and construction phases with flexible payment structures against the life of the project. </a:t>
            </a:r>
          </a:p>
          <a:p>
            <a:pPr marL="285750" indent="-285750">
              <a:buFont typeface="Arial" panose="020B0604020202020204" pitchFamily="34" charset="0"/>
              <a:buChar char="•"/>
            </a:pPr>
            <a:r>
              <a:rPr lang="en-US" sz="1400" dirty="0"/>
              <a:t>Lender is risk averse and seeks covenants and measures to minimize losses in an event of a default</a:t>
            </a:r>
          </a:p>
        </p:txBody>
      </p:sp>
      <p:graphicFrame>
        <p:nvGraphicFramePr>
          <p:cNvPr id="26" name="Group 196"/>
          <p:cNvGraphicFramePr>
            <a:graphicFrameLocks noGrp="1"/>
          </p:cNvGraphicFramePr>
          <p:nvPr>
            <p:custDataLst>
              <p:tags r:id="rId1"/>
            </p:custDataLst>
            <p:extLst>
              <p:ext uri="{D42A27DB-BD31-4B8C-83A1-F6EECF244321}">
                <p14:modId xmlns:p14="http://schemas.microsoft.com/office/powerpoint/2010/main" val="2687970038"/>
              </p:ext>
            </p:extLst>
          </p:nvPr>
        </p:nvGraphicFramePr>
        <p:xfrm>
          <a:off x="5229768" y="3929755"/>
          <a:ext cx="3733799" cy="2712720"/>
        </p:xfrm>
        <a:graphic>
          <a:graphicData uri="http://schemas.openxmlformats.org/drawingml/2006/table">
            <a:tbl>
              <a:tblPr firstRow="1" firstCol="1" bandRow="1"/>
              <a:tblGrid>
                <a:gridCol w="1189763">
                  <a:extLst>
                    <a:ext uri="{9D8B030D-6E8A-4147-A177-3AD203B41FA5}">
                      <a16:colId xmlns:a16="http://schemas.microsoft.com/office/drawing/2014/main" val="20000"/>
                    </a:ext>
                  </a:extLst>
                </a:gridCol>
                <a:gridCol w="2544036">
                  <a:extLst>
                    <a:ext uri="{9D8B030D-6E8A-4147-A177-3AD203B41FA5}">
                      <a16:colId xmlns:a16="http://schemas.microsoft.com/office/drawing/2014/main" val="20001"/>
                    </a:ext>
                  </a:extLst>
                </a:gridCol>
              </a:tblGrid>
              <a:tr h="950648">
                <a:tc>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pPr>
                      <a:r>
                        <a:rPr kumimoji="0" lang="en-GB" sz="1400" b="0" i="0" u="none" strike="noStrike" cap="none" normalizeH="0" baseline="0" dirty="0">
                          <a:ln>
                            <a:noFill/>
                          </a:ln>
                          <a:solidFill>
                            <a:schemeClr val="tx1"/>
                          </a:solidFill>
                          <a:effectLst/>
                          <a:latin typeface="+mn-lt"/>
                        </a:rPr>
                        <a:t>Advantages </a:t>
                      </a:r>
                      <a:endParaRPr kumimoji="0" lang="en-GB" sz="1400" b="0" i="0" u="none" strike="noStrike" cap="none" normalizeH="0" baseline="0" dirty="0">
                        <a:ln>
                          <a:noFill/>
                        </a:ln>
                        <a:solidFill>
                          <a:schemeClr val="tx1"/>
                        </a:solidFill>
                        <a:effectLst/>
                        <a:latin typeface="Arial" charset="0"/>
                      </a:endParaRPr>
                    </a:p>
                  </a:txBody>
                  <a:tcPr marT="91440" marB="91440" horzOverflow="overflow">
                    <a:solidFill>
                      <a:srgbClr val="C4FC9F"/>
                    </a:solidFill>
                  </a:tcPr>
                </a:tc>
                <a:tc>
                  <a:txBody>
                    <a:bodyPr/>
                    <a:lstStyle/>
                    <a:p>
                      <a:pPr marL="0" lvl="0" indent="0">
                        <a:buFont typeface="Arial" panose="020B0604020202020204" pitchFamily="34" charset="0"/>
                        <a:buNone/>
                      </a:pPr>
                      <a:r>
                        <a:rPr lang="en-US" sz="1400" dirty="0"/>
                        <a:t>Debt will be at the level of project company (SPV) instead on the books of the parent company</a:t>
                      </a:r>
                    </a:p>
                  </a:txBody>
                  <a:tcPr marT="91440" marB="91440" horzOverflow="overflow"/>
                </a:tc>
                <a:extLst>
                  <a:ext uri="{0D108BD9-81ED-4DB2-BD59-A6C34878D82A}">
                    <a16:rowId xmlns:a16="http://schemas.microsoft.com/office/drawing/2014/main" val="10000"/>
                  </a:ext>
                </a:extLst>
              </a:tr>
              <a:tr h="1537812">
                <a:tc>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pPr>
                      <a:r>
                        <a:rPr kumimoji="0" lang="en-GB" sz="1400" b="0" i="0" u="none" strike="noStrike" kern="1200" cap="none" normalizeH="0" baseline="0" dirty="0">
                          <a:ln>
                            <a:noFill/>
                          </a:ln>
                          <a:solidFill>
                            <a:schemeClr val="tx1"/>
                          </a:solidFill>
                          <a:effectLst/>
                          <a:latin typeface="+mn-lt"/>
                          <a:ea typeface="+mn-ea"/>
                          <a:cs typeface="+mn-cs"/>
                        </a:rPr>
                        <a:t>Challenges</a:t>
                      </a:r>
                    </a:p>
                  </a:txBody>
                  <a:tcPr marT="91440" marB="91440" horzOverflow="overflow">
                    <a:solidFill>
                      <a:schemeClr val="accent3">
                        <a:lumMod val="40000"/>
                        <a:lumOff val="60000"/>
                      </a:schemeClr>
                    </a:solidFill>
                  </a:tcPr>
                </a:tc>
                <a:tc>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defRPr/>
                      </a:pPr>
                      <a:r>
                        <a:rPr lang="en-US" sz="1400" kern="1200" dirty="0">
                          <a:solidFill>
                            <a:schemeClr val="tx1"/>
                          </a:solidFill>
                          <a:latin typeface="+mn-lt"/>
                          <a:ea typeface="+mn-ea"/>
                          <a:cs typeface="+mn-cs"/>
                        </a:rPr>
                        <a:t>Local commercial banks in developing countries are reluctant to extend long-term loans. Instead, they</a:t>
                      </a:r>
                      <a:r>
                        <a:rPr lang="en-US" sz="1400" kern="1200" baseline="0" dirty="0">
                          <a:solidFill>
                            <a:schemeClr val="tx1"/>
                          </a:solidFill>
                          <a:latin typeface="+mn-lt"/>
                          <a:ea typeface="+mn-ea"/>
                          <a:cs typeface="+mn-cs"/>
                        </a:rPr>
                        <a:t> </a:t>
                      </a:r>
                      <a:r>
                        <a:rPr lang="en-US" sz="1400" kern="1200" dirty="0">
                          <a:solidFill>
                            <a:schemeClr val="tx1"/>
                          </a:solidFill>
                          <a:latin typeface="+mn-lt"/>
                          <a:ea typeface="+mn-ea"/>
                          <a:cs typeface="+mn-cs"/>
                        </a:rPr>
                        <a:t>offer a mid-term loan with a potential follow-up finance at the end of the term</a:t>
                      </a:r>
                    </a:p>
                  </a:txBody>
                  <a:tcPr marT="91440" marB="91440" horzOverflow="overflow"/>
                </a:tc>
                <a:extLst>
                  <a:ext uri="{0D108BD9-81ED-4DB2-BD59-A6C34878D82A}">
                    <a16:rowId xmlns:a16="http://schemas.microsoft.com/office/drawing/2014/main" val="10001"/>
                  </a:ext>
                </a:extLst>
              </a:tr>
            </a:tbl>
          </a:graphicData>
        </a:graphic>
      </p:graphicFrame>
      <p:sp>
        <p:nvSpPr>
          <p:cNvPr id="14" name="Rectangle 13"/>
          <p:cNvSpPr/>
          <p:nvPr/>
        </p:nvSpPr>
        <p:spPr>
          <a:xfrm>
            <a:off x="461170" y="5313463"/>
            <a:ext cx="4745830" cy="1169551"/>
          </a:xfrm>
          <a:prstGeom prst="rect">
            <a:avLst/>
          </a:prstGeom>
          <a:solidFill>
            <a:schemeClr val="accent4">
              <a:lumMod val="20000"/>
              <a:lumOff val="80000"/>
            </a:schemeClr>
          </a:solidFill>
        </p:spPr>
        <p:txBody>
          <a:bodyPr wrap="square">
            <a:spAutoFit/>
          </a:bodyPr>
          <a:lstStyle/>
          <a:p>
            <a:pPr marL="285750" indent="-285750">
              <a:buFont typeface="Arial" panose="020B0604020202020204" pitchFamily="34" charset="0"/>
              <a:buChar char="•"/>
            </a:pPr>
            <a:r>
              <a:rPr lang="en-US" sz="1400" b="1" dirty="0"/>
              <a:t>SBI’s </a:t>
            </a:r>
            <a:r>
              <a:rPr lang="en-US" sz="1400" dirty="0"/>
              <a:t>customized financial product for grid connected rooftop solar PV program</a:t>
            </a:r>
          </a:p>
          <a:p>
            <a:pPr marL="285750" indent="-285750">
              <a:buFont typeface="Arial" panose="020B0604020202020204" pitchFamily="34" charset="0"/>
              <a:buChar char="•"/>
            </a:pPr>
            <a:r>
              <a:rPr lang="en-US" sz="1400" b="1" dirty="0"/>
              <a:t>Standard </a:t>
            </a:r>
            <a:r>
              <a:rPr lang="en-US" sz="1400" b="1" dirty="0" err="1"/>
              <a:t>Chartered’s</a:t>
            </a:r>
            <a:r>
              <a:rPr lang="en-US" sz="1400" b="1" dirty="0"/>
              <a:t> </a:t>
            </a:r>
            <a:r>
              <a:rPr lang="en-US" sz="1400" dirty="0"/>
              <a:t>renewable energy and environmental finance team that has lent $4.2 billion world wide</a:t>
            </a:r>
          </a:p>
        </p:txBody>
      </p:sp>
    </p:spTree>
    <p:extLst>
      <p:ext uri="{BB962C8B-B14F-4D97-AF65-F5344CB8AC3E}">
        <p14:creationId xmlns:p14="http://schemas.microsoft.com/office/powerpoint/2010/main" val="4039377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lstStyle/>
          <a:p>
            <a:r>
              <a:rPr lang="en-GB" dirty="0"/>
              <a:t>Overview of Debt Finance Continued…</a:t>
            </a:r>
            <a:endParaRPr lang="en-US" dirty="0"/>
          </a:p>
        </p:txBody>
      </p:sp>
      <p:sp>
        <p:nvSpPr>
          <p:cNvPr id="5" name="Rectangle 4"/>
          <p:cNvSpPr/>
          <p:nvPr/>
        </p:nvSpPr>
        <p:spPr>
          <a:xfrm>
            <a:off x="332186" y="1066053"/>
            <a:ext cx="4078450" cy="2031325"/>
          </a:xfrm>
          <a:prstGeom prst="rect">
            <a:avLst/>
          </a:prstGeom>
          <a:solidFill>
            <a:schemeClr val="tx2">
              <a:lumMod val="20000"/>
              <a:lumOff val="80000"/>
            </a:schemeClr>
          </a:solidFill>
        </p:spPr>
        <p:txBody>
          <a:bodyPr wrap="square">
            <a:spAutoFit/>
          </a:bodyPr>
          <a:lstStyle/>
          <a:p>
            <a:r>
              <a:rPr lang="en-US" sz="1400" b="1" i="1" dirty="0"/>
              <a:t>Subordinated Debt (Mezzanine Finance)</a:t>
            </a:r>
          </a:p>
          <a:p>
            <a:pPr marL="285750" indent="-285750">
              <a:buFont typeface="Arial" panose="020B0604020202020204" pitchFamily="34" charset="0"/>
              <a:buChar char="•"/>
            </a:pPr>
            <a:r>
              <a:rPr lang="en-US" sz="1400" dirty="0"/>
              <a:t>The product insulates senior debt investors from unforeseen risks and reduce cost of capital where equity is too expensive</a:t>
            </a:r>
          </a:p>
          <a:p>
            <a:endParaRPr lang="en-US" sz="1400" dirty="0"/>
          </a:p>
          <a:p>
            <a:pPr marL="285750" indent="-285750">
              <a:buFont typeface="Arial" panose="020B0604020202020204" pitchFamily="34" charset="0"/>
              <a:buChar char="•"/>
            </a:pPr>
            <a:r>
              <a:rPr lang="en-US" sz="1400" dirty="0"/>
              <a:t>Some forms of subordinated debt can be converted to shares or, as in the case of preferred shares or take the form of equity but with lesser or no rights of control</a:t>
            </a:r>
          </a:p>
        </p:txBody>
      </p:sp>
      <p:graphicFrame>
        <p:nvGraphicFramePr>
          <p:cNvPr id="19" name="Group 196"/>
          <p:cNvGraphicFramePr>
            <a:graphicFrameLocks noGrp="1"/>
          </p:cNvGraphicFramePr>
          <p:nvPr>
            <p:custDataLst>
              <p:tags r:id="rId1"/>
            </p:custDataLst>
            <p:extLst>
              <p:ext uri="{D42A27DB-BD31-4B8C-83A1-F6EECF244321}">
                <p14:modId xmlns:p14="http://schemas.microsoft.com/office/powerpoint/2010/main" val="3912947711"/>
              </p:ext>
            </p:extLst>
          </p:nvPr>
        </p:nvGraphicFramePr>
        <p:xfrm>
          <a:off x="4504765" y="1066054"/>
          <a:ext cx="4402867" cy="2072640"/>
        </p:xfrm>
        <a:graphic>
          <a:graphicData uri="http://schemas.openxmlformats.org/drawingml/2006/table">
            <a:tbl>
              <a:tblPr firstRow="1" firstCol="1" bandRow="1"/>
              <a:tblGrid>
                <a:gridCol w="1402959">
                  <a:extLst>
                    <a:ext uri="{9D8B030D-6E8A-4147-A177-3AD203B41FA5}">
                      <a16:colId xmlns:a16="http://schemas.microsoft.com/office/drawing/2014/main" val="20000"/>
                    </a:ext>
                  </a:extLst>
                </a:gridCol>
                <a:gridCol w="2999908">
                  <a:extLst>
                    <a:ext uri="{9D8B030D-6E8A-4147-A177-3AD203B41FA5}">
                      <a16:colId xmlns:a16="http://schemas.microsoft.com/office/drawing/2014/main" val="20001"/>
                    </a:ext>
                  </a:extLst>
                </a:gridCol>
              </a:tblGrid>
              <a:tr h="1224769">
                <a:tc>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pPr>
                      <a:r>
                        <a:rPr kumimoji="0" lang="en-GB" sz="1400" b="0" i="0" u="none" strike="noStrike" cap="none" normalizeH="0" baseline="0" dirty="0">
                          <a:ln>
                            <a:noFill/>
                          </a:ln>
                          <a:solidFill>
                            <a:schemeClr val="tx1"/>
                          </a:solidFill>
                          <a:effectLst/>
                          <a:latin typeface="+mn-lt"/>
                        </a:rPr>
                        <a:t>Advantages </a:t>
                      </a:r>
                      <a:endParaRPr kumimoji="0" lang="en-GB" sz="1400" b="0" i="0" u="none" strike="noStrike" cap="none" normalizeH="0" baseline="0" dirty="0">
                        <a:ln>
                          <a:noFill/>
                        </a:ln>
                        <a:solidFill>
                          <a:schemeClr val="tx1"/>
                        </a:solidFill>
                        <a:effectLst/>
                        <a:latin typeface="Arial" charset="0"/>
                      </a:endParaRPr>
                    </a:p>
                  </a:txBody>
                  <a:tcPr marT="91440" marB="91440" horzOverflow="overflow">
                    <a:solidFill>
                      <a:srgbClr val="C4FC9F"/>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dirty="0"/>
                        <a:t>It improves the cash flows in a project and reduces the risk of senior lenders. As a result, the willingness to lend and to accept long-term loan increases</a:t>
                      </a:r>
                    </a:p>
                  </a:txBody>
                  <a:tcPr marT="91440" marB="91440" horzOverflow="overflow"/>
                </a:tc>
                <a:extLst>
                  <a:ext uri="{0D108BD9-81ED-4DB2-BD59-A6C34878D82A}">
                    <a16:rowId xmlns:a16="http://schemas.microsoft.com/office/drawing/2014/main" val="10000"/>
                  </a:ext>
                </a:extLst>
              </a:tr>
              <a:tr h="806555">
                <a:tc>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pPr>
                      <a:r>
                        <a:rPr kumimoji="0" lang="en-GB" sz="1400" b="0" i="0" u="none" strike="noStrike" kern="1200" cap="none" normalizeH="0" baseline="0" dirty="0">
                          <a:ln>
                            <a:noFill/>
                          </a:ln>
                          <a:solidFill>
                            <a:schemeClr val="tx1"/>
                          </a:solidFill>
                          <a:effectLst/>
                          <a:latin typeface="+mn-lt"/>
                          <a:ea typeface="+mn-ea"/>
                          <a:cs typeface="+mn-cs"/>
                        </a:rPr>
                        <a:t>Challenges</a:t>
                      </a:r>
                    </a:p>
                  </a:txBody>
                  <a:tcPr marT="91440" marB="91440" horzOverflow="overflow">
                    <a:solidFill>
                      <a:schemeClr val="accent3">
                        <a:lumMod val="40000"/>
                        <a:lumOff val="60000"/>
                      </a:schemeClr>
                    </a:solidFill>
                  </a:tcPr>
                </a:tc>
                <a:tc>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defRPr/>
                      </a:pPr>
                      <a:r>
                        <a:rPr lang="en-US" sz="1400" dirty="0"/>
                        <a:t>High risk is compensated for by a higher rate of interest as compared to </a:t>
                      </a:r>
                      <a:r>
                        <a:rPr lang="en-US" sz="1400" dirty="0" err="1"/>
                        <a:t>RoI</a:t>
                      </a:r>
                      <a:r>
                        <a:rPr lang="en-US" sz="1400" dirty="0"/>
                        <a:t> on senior debt</a:t>
                      </a:r>
                      <a:endParaRPr lang="en-US" sz="1400" kern="1200" dirty="0">
                        <a:solidFill>
                          <a:schemeClr val="tx1"/>
                        </a:solidFill>
                        <a:latin typeface="+mn-lt"/>
                        <a:ea typeface="+mn-ea"/>
                        <a:cs typeface="+mn-cs"/>
                      </a:endParaRPr>
                    </a:p>
                  </a:txBody>
                  <a:tcPr marT="91440" marB="91440" horzOverflow="overflow"/>
                </a:tc>
                <a:extLst>
                  <a:ext uri="{0D108BD9-81ED-4DB2-BD59-A6C34878D82A}">
                    <a16:rowId xmlns:a16="http://schemas.microsoft.com/office/drawing/2014/main" val="10001"/>
                  </a:ext>
                </a:extLst>
              </a:tr>
            </a:tbl>
          </a:graphicData>
        </a:graphic>
      </p:graphicFrame>
      <p:sp>
        <p:nvSpPr>
          <p:cNvPr id="20" name="Rectangle 19"/>
          <p:cNvSpPr/>
          <p:nvPr/>
        </p:nvSpPr>
        <p:spPr>
          <a:xfrm>
            <a:off x="332184" y="4644658"/>
            <a:ext cx="4078451" cy="1384995"/>
          </a:xfrm>
          <a:prstGeom prst="rect">
            <a:avLst/>
          </a:prstGeom>
          <a:solidFill>
            <a:schemeClr val="accent4">
              <a:lumMod val="20000"/>
              <a:lumOff val="80000"/>
            </a:schemeClr>
          </a:solidFill>
        </p:spPr>
        <p:txBody>
          <a:bodyPr wrap="square">
            <a:spAutoFit/>
          </a:bodyPr>
          <a:lstStyle/>
          <a:p>
            <a:r>
              <a:rPr lang="en-US" sz="1400" b="1" i="1" dirty="0"/>
              <a:t>Sri Lanka Renewable Energy Program</a:t>
            </a:r>
            <a:r>
              <a:rPr lang="en-GB" sz="1400" b="1" i="1" dirty="0">
                <a:cs typeface="Arial" pitchFamily="34" charset="0"/>
              </a:rPr>
              <a:t>:</a:t>
            </a:r>
          </a:p>
          <a:p>
            <a:r>
              <a:rPr lang="en-US" sz="1400" dirty="0"/>
              <a:t>The World Bank is funding projects related to in grid-connected, mini-hydro, off-grid village-level hydro and SHS. These funds are channeled to the </a:t>
            </a:r>
            <a:r>
              <a:rPr lang="en-US" sz="1400" dirty="0" err="1"/>
              <a:t>MoF</a:t>
            </a:r>
            <a:r>
              <a:rPr lang="en-US" sz="1400" dirty="0"/>
              <a:t> and Planning as an International Development Association (IDA) credit. </a:t>
            </a:r>
            <a:endParaRPr lang="en-US" sz="1400" b="1" i="1" dirty="0"/>
          </a:p>
        </p:txBody>
      </p:sp>
      <p:graphicFrame>
        <p:nvGraphicFramePr>
          <p:cNvPr id="21" name="Group 196"/>
          <p:cNvGraphicFramePr>
            <a:graphicFrameLocks noGrp="1"/>
          </p:cNvGraphicFramePr>
          <p:nvPr>
            <p:custDataLst>
              <p:tags r:id="rId2"/>
            </p:custDataLst>
            <p:extLst>
              <p:ext uri="{D42A27DB-BD31-4B8C-83A1-F6EECF244321}">
                <p14:modId xmlns:p14="http://schemas.microsoft.com/office/powerpoint/2010/main" val="3470409803"/>
              </p:ext>
            </p:extLst>
          </p:nvPr>
        </p:nvGraphicFramePr>
        <p:xfrm>
          <a:off x="4504765" y="3249778"/>
          <a:ext cx="4402867" cy="2286000"/>
        </p:xfrm>
        <a:graphic>
          <a:graphicData uri="http://schemas.openxmlformats.org/drawingml/2006/table">
            <a:tbl>
              <a:tblPr firstRow="1" firstCol="1" bandRow="1"/>
              <a:tblGrid>
                <a:gridCol w="1402959">
                  <a:extLst>
                    <a:ext uri="{9D8B030D-6E8A-4147-A177-3AD203B41FA5}">
                      <a16:colId xmlns:a16="http://schemas.microsoft.com/office/drawing/2014/main" val="20000"/>
                    </a:ext>
                  </a:extLst>
                </a:gridCol>
                <a:gridCol w="2999908">
                  <a:extLst>
                    <a:ext uri="{9D8B030D-6E8A-4147-A177-3AD203B41FA5}">
                      <a16:colId xmlns:a16="http://schemas.microsoft.com/office/drawing/2014/main" val="20001"/>
                    </a:ext>
                  </a:extLst>
                </a:gridCol>
              </a:tblGrid>
              <a:tr h="932257">
                <a:tc>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pPr>
                      <a:r>
                        <a:rPr kumimoji="0" lang="en-GB" sz="1400" b="0" i="0" u="none" strike="noStrike" cap="none" normalizeH="0" baseline="0" dirty="0">
                          <a:ln>
                            <a:noFill/>
                          </a:ln>
                          <a:solidFill>
                            <a:schemeClr val="tx1"/>
                          </a:solidFill>
                          <a:effectLst/>
                          <a:latin typeface="+mn-lt"/>
                        </a:rPr>
                        <a:t>Advantages </a:t>
                      </a:r>
                      <a:endParaRPr kumimoji="0" lang="en-GB" sz="1400" b="0" i="0" u="none" strike="noStrike" cap="none" normalizeH="0" baseline="0" dirty="0">
                        <a:ln>
                          <a:noFill/>
                        </a:ln>
                        <a:solidFill>
                          <a:schemeClr val="tx1"/>
                        </a:solidFill>
                        <a:effectLst/>
                        <a:latin typeface="Arial" charset="0"/>
                      </a:endParaRPr>
                    </a:p>
                  </a:txBody>
                  <a:tcPr marT="91440" marB="91440" horzOverflow="overflow">
                    <a:solidFill>
                      <a:srgbClr val="C4FC9F"/>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dirty="0"/>
                        <a:t>The main motive to provide energy access to the population, there is no return expectation involved from the funds invested.</a:t>
                      </a:r>
                    </a:p>
                  </a:txBody>
                  <a:tcPr marT="91440" marB="91440" horzOverflow="overflow"/>
                </a:tc>
                <a:extLst>
                  <a:ext uri="{0D108BD9-81ED-4DB2-BD59-A6C34878D82A}">
                    <a16:rowId xmlns:a16="http://schemas.microsoft.com/office/drawing/2014/main" val="10000"/>
                  </a:ext>
                </a:extLst>
              </a:tr>
              <a:tr h="806555">
                <a:tc>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pPr>
                      <a:r>
                        <a:rPr kumimoji="0" lang="en-GB" sz="1400" b="0" i="0" u="none" strike="noStrike" kern="1200" cap="none" normalizeH="0" baseline="0" dirty="0">
                          <a:ln>
                            <a:noFill/>
                          </a:ln>
                          <a:solidFill>
                            <a:schemeClr val="tx1"/>
                          </a:solidFill>
                          <a:effectLst/>
                          <a:latin typeface="+mn-lt"/>
                          <a:ea typeface="+mn-ea"/>
                          <a:cs typeface="+mn-cs"/>
                        </a:rPr>
                        <a:t>Challenges</a:t>
                      </a:r>
                    </a:p>
                  </a:txBody>
                  <a:tcPr marT="91440" marB="91440" horzOverflow="overflow">
                    <a:solidFill>
                      <a:schemeClr val="accent3">
                        <a:lumMod val="40000"/>
                        <a:lumOff val="60000"/>
                      </a:schemeClr>
                    </a:solidFill>
                  </a:tcPr>
                </a:tc>
                <a:tc>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defRPr/>
                      </a:pPr>
                      <a:r>
                        <a:rPr lang="en-US" sz="1400" kern="1200" dirty="0">
                          <a:solidFill>
                            <a:schemeClr val="tx1"/>
                          </a:solidFill>
                          <a:latin typeface="+mn-lt"/>
                          <a:ea typeface="+mn-ea"/>
                          <a:cs typeface="+mn-cs"/>
                        </a:rPr>
                        <a:t>Usually</a:t>
                      </a:r>
                      <a:r>
                        <a:rPr lang="en-US" sz="1400" kern="1200" baseline="0" dirty="0">
                          <a:solidFill>
                            <a:schemeClr val="tx1"/>
                          </a:solidFill>
                          <a:latin typeface="+mn-lt"/>
                          <a:ea typeface="+mn-ea"/>
                          <a:cs typeface="+mn-cs"/>
                        </a:rPr>
                        <a:t> required in c</a:t>
                      </a:r>
                      <a:r>
                        <a:rPr lang="en-US" sz="1400" dirty="0"/>
                        <a:t>ountries where there is very limited access to basic infrastructure, the per capita income is low and markets are largely under developed</a:t>
                      </a:r>
                    </a:p>
                  </a:txBody>
                  <a:tcPr marT="91440" marB="91440" horzOverflow="overflow"/>
                </a:tc>
                <a:extLst>
                  <a:ext uri="{0D108BD9-81ED-4DB2-BD59-A6C34878D82A}">
                    <a16:rowId xmlns:a16="http://schemas.microsoft.com/office/drawing/2014/main" val="10001"/>
                  </a:ext>
                </a:extLst>
              </a:tr>
            </a:tbl>
          </a:graphicData>
        </a:graphic>
      </p:graphicFrame>
      <p:sp>
        <p:nvSpPr>
          <p:cNvPr id="22" name="Rectangle 21"/>
          <p:cNvSpPr/>
          <p:nvPr/>
        </p:nvSpPr>
        <p:spPr>
          <a:xfrm>
            <a:off x="332185" y="3236403"/>
            <a:ext cx="4078451" cy="1384995"/>
          </a:xfrm>
          <a:prstGeom prst="rect">
            <a:avLst/>
          </a:prstGeom>
          <a:solidFill>
            <a:schemeClr val="tx2">
              <a:lumMod val="20000"/>
              <a:lumOff val="80000"/>
            </a:schemeClr>
          </a:solidFill>
        </p:spPr>
        <p:txBody>
          <a:bodyPr wrap="square">
            <a:spAutoFit/>
          </a:bodyPr>
          <a:lstStyle/>
          <a:p>
            <a:r>
              <a:rPr lang="en-US" sz="1400" b="1" i="1" dirty="0"/>
              <a:t>Public Funding/Grants</a:t>
            </a:r>
          </a:p>
          <a:p>
            <a:pPr marL="285750" indent="-285750">
              <a:buFont typeface="Arial" panose="020B0604020202020204" pitchFamily="34" charset="0"/>
              <a:buChar char="•"/>
            </a:pPr>
            <a:r>
              <a:rPr lang="en-US" sz="1400" dirty="0"/>
              <a:t>This includes funding of renewable initiatives through budgetary allocations or grants from global/ multilateral agencies like the World Bank, Asian Development Bank, developed world etc. </a:t>
            </a:r>
          </a:p>
        </p:txBody>
      </p:sp>
    </p:spTree>
    <p:extLst>
      <p:ext uri="{BB962C8B-B14F-4D97-AF65-F5344CB8AC3E}">
        <p14:creationId xmlns:p14="http://schemas.microsoft.com/office/powerpoint/2010/main" val="3462192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2743401"/>
            <a:ext cx="8479631" cy="1387274"/>
          </a:xfrm>
        </p:spPr>
        <p:txBody>
          <a:bodyPr>
            <a:normAutofit/>
          </a:bodyPr>
          <a:lstStyle/>
          <a:p>
            <a:pPr algn="ctr"/>
            <a:r>
              <a:rPr lang="en-US" sz="6600" dirty="0"/>
              <a:t>Equity Finance</a:t>
            </a:r>
          </a:p>
        </p:txBody>
      </p:sp>
    </p:spTree>
    <p:extLst>
      <p:ext uri="{BB962C8B-B14F-4D97-AF65-F5344CB8AC3E}">
        <p14:creationId xmlns:p14="http://schemas.microsoft.com/office/powerpoint/2010/main" val="1768483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lstStyle/>
          <a:p>
            <a:r>
              <a:rPr lang="en-GB" dirty="0"/>
              <a:t>Overview of Equity Finance</a:t>
            </a:r>
            <a:endParaRPr lang="en-US" dirty="0"/>
          </a:p>
        </p:txBody>
      </p:sp>
      <p:sp>
        <p:nvSpPr>
          <p:cNvPr id="5" name="Rectangle 4"/>
          <p:cNvSpPr/>
          <p:nvPr/>
        </p:nvSpPr>
        <p:spPr>
          <a:xfrm>
            <a:off x="332185" y="1066053"/>
            <a:ext cx="8479631" cy="738664"/>
          </a:xfrm>
          <a:prstGeom prst="rect">
            <a:avLst/>
          </a:prstGeom>
          <a:noFill/>
        </p:spPr>
        <p:txBody>
          <a:bodyPr wrap="square">
            <a:spAutoFit/>
          </a:bodyPr>
          <a:lstStyle/>
          <a:p>
            <a:r>
              <a:rPr lang="en-US" sz="1400" dirty="0"/>
              <a:t>Renewable energy equity investors take an ownership stake in a project, or company. It involves a range of financial investors including Private Equity Funds, Infrastructure Funds and Pension Funds with varied features in terms of risk appetite, loan tenor and expected returns.</a:t>
            </a:r>
          </a:p>
        </p:txBody>
      </p:sp>
      <p:graphicFrame>
        <p:nvGraphicFramePr>
          <p:cNvPr id="4" name="Content Placeholder 57"/>
          <p:cNvGraphicFramePr>
            <a:graphicFrameLocks noGrp="1"/>
          </p:cNvGraphicFramePr>
          <p:nvPr>
            <p:ph sz="quarter" idx="4294967295"/>
            <p:extLst>
              <p:ext uri="{D42A27DB-BD31-4B8C-83A1-F6EECF244321}">
                <p14:modId xmlns:p14="http://schemas.microsoft.com/office/powerpoint/2010/main" val="1328150171"/>
              </p:ext>
            </p:extLst>
          </p:nvPr>
        </p:nvGraphicFramePr>
        <p:xfrm>
          <a:off x="332186" y="2093988"/>
          <a:ext cx="8479630" cy="4161668"/>
        </p:xfrm>
        <a:graphic>
          <a:graphicData uri="http://schemas.openxmlformats.org/drawingml/2006/table">
            <a:tbl>
              <a:tblPr firstRow="1" firstCol="1" bandRow="1">
                <a:tableStyleId>{073A0DAA-6AF3-43AB-8588-CEC1D06C72B9}</a:tableStyleId>
              </a:tblPr>
              <a:tblGrid>
                <a:gridCol w="1867075">
                  <a:extLst>
                    <a:ext uri="{9D8B030D-6E8A-4147-A177-3AD203B41FA5}">
                      <a16:colId xmlns:a16="http://schemas.microsoft.com/office/drawing/2014/main" val="3829197932"/>
                    </a:ext>
                  </a:extLst>
                </a:gridCol>
                <a:gridCol w="1633690">
                  <a:extLst>
                    <a:ext uri="{9D8B030D-6E8A-4147-A177-3AD203B41FA5}">
                      <a16:colId xmlns:a16="http://schemas.microsoft.com/office/drawing/2014/main" val="1773220350"/>
                    </a:ext>
                  </a:extLst>
                </a:gridCol>
                <a:gridCol w="1789280">
                  <a:extLst>
                    <a:ext uri="{9D8B030D-6E8A-4147-A177-3AD203B41FA5}">
                      <a16:colId xmlns:a16="http://schemas.microsoft.com/office/drawing/2014/main" val="2229655754"/>
                    </a:ext>
                  </a:extLst>
                </a:gridCol>
                <a:gridCol w="1555895">
                  <a:extLst>
                    <a:ext uri="{9D8B030D-6E8A-4147-A177-3AD203B41FA5}">
                      <a16:colId xmlns:a16="http://schemas.microsoft.com/office/drawing/2014/main" val="3389311946"/>
                    </a:ext>
                  </a:extLst>
                </a:gridCol>
                <a:gridCol w="1633690">
                  <a:extLst>
                    <a:ext uri="{9D8B030D-6E8A-4147-A177-3AD203B41FA5}">
                      <a16:colId xmlns:a16="http://schemas.microsoft.com/office/drawing/2014/main" val="1229531105"/>
                    </a:ext>
                  </a:extLst>
                </a:gridCol>
              </a:tblGrid>
              <a:tr h="547233">
                <a:tc>
                  <a:txBody>
                    <a:bodyPr/>
                    <a:lstStyle/>
                    <a:p>
                      <a:pPr marL="0" marR="0" algn="ctr">
                        <a:lnSpc>
                          <a:spcPct val="115000"/>
                        </a:lnSpc>
                        <a:spcBef>
                          <a:spcPts val="0"/>
                        </a:spcBef>
                        <a:spcAft>
                          <a:spcPts val="0"/>
                        </a:spcAft>
                      </a:pPr>
                      <a:r>
                        <a:rPr lang="en-US" sz="1400" dirty="0">
                          <a:effectLst/>
                        </a:rPr>
                        <a:t> </a:t>
                      </a:r>
                      <a:endParaRPr lang="en-US" sz="1400" b="1" dirty="0">
                        <a:solidFill>
                          <a:schemeClr val="bg1"/>
                        </a:solidFill>
                        <a:effectLst/>
                        <a:latin typeface="+mn-lt"/>
                        <a:ea typeface="Georgia" panose="02040502050405020303" pitchFamily="18" charset="0"/>
                        <a:cs typeface="Times New Roman" panose="02020603050405020304" pitchFamily="18" charset="0"/>
                      </a:endParaRPr>
                    </a:p>
                  </a:txBody>
                  <a:tcPr marL="68580" marR="68580" marT="0" marB="0" anchor="ctr">
                    <a:solidFill>
                      <a:schemeClr val="accent1"/>
                    </a:solidFill>
                  </a:tcPr>
                </a:tc>
                <a:tc>
                  <a:txBody>
                    <a:bodyPr/>
                    <a:lstStyle/>
                    <a:p>
                      <a:pPr marL="0" marR="0" algn="ctr">
                        <a:lnSpc>
                          <a:spcPct val="115000"/>
                        </a:lnSpc>
                        <a:spcBef>
                          <a:spcPts val="0"/>
                        </a:spcBef>
                        <a:spcAft>
                          <a:spcPts val="0"/>
                        </a:spcAft>
                      </a:pPr>
                      <a:r>
                        <a:rPr lang="en-US" sz="1400" dirty="0">
                          <a:effectLst/>
                        </a:rPr>
                        <a:t>Venture Capital Funds</a:t>
                      </a:r>
                      <a:endParaRPr lang="en-US" sz="1400" b="1" dirty="0">
                        <a:solidFill>
                          <a:schemeClr val="bg1"/>
                        </a:solidFill>
                        <a:effectLst/>
                        <a:latin typeface="+mn-lt"/>
                        <a:ea typeface="Georgia" panose="02040502050405020303" pitchFamily="18" charset="0"/>
                        <a:cs typeface="Times New Roman" panose="02020603050405020304" pitchFamily="18" charset="0"/>
                      </a:endParaRPr>
                    </a:p>
                  </a:txBody>
                  <a:tcPr marL="68580" marR="68580" marT="0" marB="0" anchor="ctr">
                    <a:solidFill>
                      <a:schemeClr val="accent1"/>
                    </a:solidFill>
                  </a:tcPr>
                </a:tc>
                <a:tc>
                  <a:txBody>
                    <a:bodyPr/>
                    <a:lstStyle/>
                    <a:p>
                      <a:pPr marL="0" marR="0" algn="ctr">
                        <a:lnSpc>
                          <a:spcPct val="115000"/>
                        </a:lnSpc>
                        <a:spcBef>
                          <a:spcPts val="0"/>
                        </a:spcBef>
                        <a:spcAft>
                          <a:spcPts val="0"/>
                        </a:spcAft>
                      </a:pPr>
                      <a:r>
                        <a:rPr lang="en-US" sz="1400" dirty="0">
                          <a:effectLst/>
                        </a:rPr>
                        <a:t>Private Equity Funds</a:t>
                      </a:r>
                      <a:endParaRPr lang="en-US" sz="1400" b="1" dirty="0">
                        <a:solidFill>
                          <a:schemeClr val="bg1"/>
                        </a:solidFill>
                        <a:effectLst/>
                        <a:latin typeface="+mn-lt"/>
                        <a:ea typeface="Georgia" panose="02040502050405020303" pitchFamily="18" charset="0"/>
                        <a:cs typeface="Times New Roman" panose="02020603050405020304" pitchFamily="18" charset="0"/>
                      </a:endParaRPr>
                    </a:p>
                  </a:txBody>
                  <a:tcPr marL="68580" marR="68580" marT="0" marB="0" anchor="ctr">
                    <a:solidFill>
                      <a:schemeClr val="accent1"/>
                    </a:solidFill>
                  </a:tcPr>
                </a:tc>
                <a:tc>
                  <a:txBody>
                    <a:bodyPr/>
                    <a:lstStyle/>
                    <a:p>
                      <a:pPr marL="0" marR="0" algn="ctr">
                        <a:lnSpc>
                          <a:spcPct val="115000"/>
                        </a:lnSpc>
                        <a:spcBef>
                          <a:spcPts val="0"/>
                        </a:spcBef>
                        <a:spcAft>
                          <a:spcPts val="0"/>
                        </a:spcAft>
                      </a:pPr>
                      <a:r>
                        <a:rPr lang="en-US" sz="1400" dirty="0">
                          <a:effectLst/>
                        </a:rPr>
                        <a:t>Infrastructure Funds</a:t>
                      </a:r>
                      <a:endParaRPr lang="en-US" sz="1400" b="1" dirty="0">
                        <a:solidFill>
                          <a:schemeClr val="bg1"/>
                        </a:solidFill>
                        <a:effectLst/>
                        <a:latin typeface="+mn-lt"/>
                        <a:ea typeface="Georgia" panose="02040502050405020303" pitchFamily="18" charset="0"/>
                        <a:cs typeface="Times New Roman" panose="02020603050405020304" pitchFamily="18" charset="0"/>
                      </a:endParaRPr>
                    </a:p>
                  </a:txBody>
                  <a:tcPr marL="68580" marR="68580" marT="0" marB="0" anchor="ctr">
                    <a:solidFill>
                      <a:schemeClr val="accent1"/>
                    </a:solidFill>
                  </a:tcPr>
                </a:tc>
                <a:tc>
                  <a:txBody>
                    <a:bodyPr/>
                    <a:lstStyle/>
                    <a:p>
                      <a:pPr marL="0" marR="0" algn="ctr">
                        <a:lnSpc>
                          <a:spcPct val="115000"/>
                        </a:lnSpc>
                        <a:spcBef>
                          <a:spcPts val="0"/>
                        </a:spcBef>
                        <a:spcAft>
                          <a:spcPts val="0"/>
                        </a:spcAft>
                      </a:pPr>
                      <a:r>
                        <a:rPr lang="en-US" sz="1400" dirty="0">
                          <a:effectLst/>
                        </a:rPr>
                        <a:t>Pension Funds</a:t>
                      </a:r>
                      <a:endParaRPr lang="en-US" sz="1400" b="1" dirty="0">
                        <a:solidFill>
                          <a:schemeClr val="bg1"/>
                        </a:solidFill>
                        <a:effectLst/>
                        <a:latin typeface="+mn-lt"/>
                        <a:ea typeface="Georgia" panose="02040502050405020303" pitchFamily="18" charset="0"/>
                        <a:cs typeface="Times New Roman" panose="02020603050405020304" pitchFamily="18" charset="0"/>
                      </a:endParaRPr>
                    </a:p>
                  </a:txBody>
                  <a:tcPr marL="68580" marR="68580" marT="0" marB="0" anchor="ctr">
                    <a:solidFill>
                      <a:schemeClr val="accent1"/>
                    </a:solidFill>
                  </a:tcPr>
                </a:tc>
                <a:extLst>
                  <a:ext uri="{0D108BD9-81ED-4DB2-BD59-A6C34878D82A}">
                    <a16:rowId xmlns:a16="http://schemas.microsoft.com/office/drawing/2014/main" val="910238600"/>
                  </a:ext>
                </a:extLst>
              </a:tr>
              <a:tr h="2736167">
                <a:tc>
                  <a:txBody>
                    <a:bodyPr/>
                    <a:lstStyle/>
                    <a:p>
                      <a:pPr marL="0" marR="0">
                        <a:lnSpc>
                          <a:spcPct val="115000"/>
                        </a:lnSpc>
                        <a:spcBef>
                          <a:spcPts val="0"/>
                        </a:spcBef>
                        <a:spcAft>
                          <a:spcPts val="0"/>
                        </a:spcAft>
                      </a:pPr>
                      <a:r>
                        <a:rPr lang="en-US" sz="1400" dirty="0">
                          <a:effectLst/>
                        </a:rPr>
                        <a:t>How funds are raised</a:t>
                      </a:r>
                      <a:endParaRPr lang="en-US" sz="1400" dirty="0">
                        <a:effectLst/>
                        <a:latin typeface="+mn-lt"/>
                        <a:ea typeface="Georgia" panose="02040502050405020303" pitchFamily="18" charset="0"/>
                        <a:cs typeface="Times New Roman" panose="02020603050405020304" pitchFamily="18" charset="0"/>
                      </a:endParaRPr>
                    </a:p>
                  </a:txBody>
                  <a:tcPr marL="68580" marR="68580" marT="0" marB="0" anchor="ctr">
                    <a:solidFill>
                      <a:schemeClr val="accent1"/>
                    </a:solidFill>
                  </a:tcPr>
                </a:tc>
                <a:tc>
                  <a:txBody>
                    <a:bodyPr/>
                    <a:lstStyle/>
                    <a:p>
                      <a:pPr marL="0" marR="0">
                        <a:lnSpc>
                          <a:spcPct val="115000"/>
                        </a:lnSpc>
                        <a:spcBef>
                          <a:spcPts val="0"/>
                        </a:spcBef>
                        <a:spcAft>
                          <a:spcPts val="0"/>
                        </a:spcAft>
                      </a:pPr>
                      <a:r>
                        <a:rPr lang="en-US" sz="1400" dirty="0">
                          <a:effectLst/>
                        </a:rPr>
                        <a:t>Funds are raised from wide range of sources with high- risk appetite to include insurance companies, pension funds, mutual funds and High net worth individuals</a:t>
                      </a:r>
                      <a:endParaRPr lang="en-US" sz="1400" dirty="0">
                        <a:effectLst/>
                        <a:latin typeface="+mn-lt"/>
                        <a:ea typeface="Georgia" panose="02040502050405020303"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400" dirty="0">
                          <a:effectLst/>
                        </a:rPr>
                        <a:t>Funds raised from a wide range of sources with medium risk appetite to include institutional investors and high net worth individuals </a:t>
                      </a:r>
                      <a:endParaRPr lang="en-US" sz="1400" dirty="0">
                        <a:effectLst/>
                        <a:latin typeface="+mn-lt"/>
                        <a:ea typeface="Georgia" panose="02040502050405020303"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400">
                          <a:effectLst/>
                        </a:rPr>
                        <a:t>Funds drawn from a range of institutional investors and pension funds </a:t>
                      </a:r>
                      <a:endParaRPr lang="en-US" sz="1400">
                        <a:effectLst/>
                        <a:latin typeface="+mn-lt"/>
                        <a:ea typeface="Georgia" panose="02040502050405020303"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400" dirty="0">
                          <a:effectLst/>
                        </a:rPr>
                        <a:t>Funds are drawn via Public equity, corporate &amp; Government bonds real estate, private equity, cash and inflated linked assets</a:t>
                      </a:r>
                      <a:endParaRPr lang="en-US" sz="1400" dirty="0">
                        <a:effectLst/>
                        <a:latin typeface="+mn-lt"/>
                        <a:ea typeface="Georgia" panose="02040502050405020303"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85553270"/>
                  </a:ext>
                </a:extLst>
              </a:tr>
              <a:tr h="292756">
                <a:tc>
                  <a:txBody>
                    <a:bodyPr/>
                    <a:lstStyle/>
                    <a:p>
                      <a:pPr marL="0" marR="0">
                        <a:lnSpc>
                          <a:spcPct val="115000"/>
                        </a:lnSpc>
                        <a:spcBef>
                          <a:spcPts val="0"/>
                        </a:spcBef>
                        <a:spcAft>
                          <a:spcPts val="0"/>
                        </a:spcAft>
                      </a:pPr>
                      <a:r>
                        <a:rPr lang="en-US" sz="1400" dirty="0">
                          <a:effectLst/>
                        </a:rPr>
                        <a:t>Appetite for Risks</a:t>
                      </a:r>
                      <a:endParaRPr lang="en-US" sz="1400" dirty="0">
                        <a:effectLst/>
                        <a:latin typeface="+mn-lt"/>
                        <a:ea typeface="Georgia" panose="02040502050405020303" pitchFamily="18" charset="0"/>
                        <a:cs typeface="Times New Roman" panose="02020603050405020304" pitchFamily="18" charset="0"/>
                      </a:endParaRPr>
                    </a:p>
                  </a:txBody>
                  <a:tcPr marL="68580" marR="68580" marT="0" marB="0" anchor="ctr">
                    <a:solidFill>
                      <a:schemeClr val="accent1"/>
                    </a:solidFill>
                  </a:tcPr>
                </a:tc>
                <a:tc>
                  <a:txBody>
                    <a:bodyPr/>
                    <a:lstStyle/>
                    <a:p>
                      <a:pPr marL="0" marR="0">
                        <a:lnSpc>
                          <a:spcPct val="115000"/>
                        </a:lnSpc>
                        <a:spcBef>
                          <a:spcPts val="0"/>
                        </a:spcBef>
                        <a:spcAft>
                          <a:spcPts val="0"/>
                        </a:spcAft>
                      </a:pPr>
                      <a:r>
                        <a:rPr lang="en-US" sz="1400">
                          <a:effectLst/>
                        </a:rPr>
                        <a:t>High</a:t>
                      </a:r>
                      <a:endParaRPr lang="en-US" sz="1400">
                        <a:effectLst/>
                        <a:latin typeface="+mn-lt"/>
                        <a:ea typeface="Georgia" panose="02040502050405020303"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400" dirty="0">
                          <a:effectLst/>
                        </a:rPr>
                        <a:t>Medium</a:t>
                      </a:r>
                      <a:endParaRPr lang="en-US" sz="1400" dirty="0">
                        <a:effectLst/>
                        <a:latin typeface="+mn-lt"/>
                        <a:ea typeface="Georgia" panose="02040502050405020303"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400">
                          <a:effectLst/>
                        </a:rPr>
                        <a:t>Low </a:t>
                      </a:r>
                      <a:endParaRPr lang="en-US" sz="1400">
                        <a:effectLst/>
                        <a:latin typeface="+mn-lt"/>
                        <a:ea typeface="Georgia" panose="02040502050405020303"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400">
                          <a:effectLst/>
                        </a:rPr>
                        <a:t>Low</a:t>
                      </a:r>
                      <a:endParaRPr lang="en-US" sz="1400">
                        <a:effectLst/>
                        <a:latin typeface="+mn-lt"/>
                        <a:ea typeface="Georgia" panose="02040502050405020303"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2912196"/>
                  </a:ext>
                </a:extLst>
              </a:tr>
              <a:tr h="292756">
                <a:tc>
                  <a:txBody>
                    <a:bodyPr/>
                    <a:lstStyle/>
                    <a:p>
                      <a:pPr marL="0" marR="0">
                        <a:lnSpc>
                          <a:spcPct val="115000"/>
                        </a:lnSpc>
                        <a:spcBef>
                          <a:spcPts val="0"/>
                        </a:spcBef>
                        <a:spcAft>
                          <a:spcPts val="0"/>
                        </a:spcAft>
                      </a:pPr>
                      <a:r>
                        <a:rPr lang="en-US" sz="1400" dirty="0">
                          <a:effectLst/>
                        </a:rPr>
                        <a:t>Investment Tenor</a:t>
                      </a:r>
                      <a:endParaRPr lang="en-US" sz="1400" dirty="0">
                        <a:effectLst/>
                        <a:latin typeface="+mn-lt"/>
                        <a:ea typeface="Georgia" panose="02040502050405020303" pitchFamily="18" charset="0"/>
                        <a:cs typeface="Times New Roman" panose="02020603050405020304" pitchFamily="18" charset="0"/>
                      </a:endParaRPr>
                    </a:p>
                  </a:txBody>
                  <a:tcPr marL="68580" marR="68580" marT="0" marB="0" anchor="ctr">
                    <a:solidFill>
                      <a:schemeClr val="accent1"/>
                    </a:solidFill>
                  </a:tcPr>
                </a:tc>
                <a:tc>
                  <a:txBody>
                    <a:bodyPr/>
                    <a:lstStyle/>
                    <a:p>
                      <a:pPr marL="0" marR="0">
                        <a:lnSpc>
                          <a:spcPct val="115000"/>
                        </a:lnSpc>
                        <a:spcBef>
                          <a:spcPts val="0"/>
                        </a:spcBef>
                        <a:spcAft>
                          <a:spcPts val="0"/>
                        </a:spcAft>
                      </a:pPr>
                      <a:r>
                        <a:rPr lang="en-US" sz="1400">
                          <a:effectLst/>
                        </a:rPr>
                        <a:t>4-7 years</a:t>
                      </a:r>
                      <a:endParaRPr lang="en-US" sz="1400">
                        <a:effectLst/>
                        <a:latin typeface="+mn-lt"/>
                        <a:ea typeface="Georgia" panose="02040502050405020303"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400" dirty="0">
                          <a:effectLst/>
                        </a:rPr>
                        <a:t>3-5 years</a:t>
                      </a:r>
                      <a:endParaRPr lang="en-US" sz="1400" dirty="0">
                        <a:effectLst/>
                        <a:latin typeface="+mn-lt"/>
                        <a:ea typeface="Georgia" panose="02040502050405020303"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400">
                          <a:effectLst/>
                        </a:rPr>
                        <a:t>7-10 years</a:t>
                      </a:r>
                      <a:endParaRPr lang="en-US" sz="1400">
                        <a:effectLst/>
                        <a:latin typeface="+mn-lt"/>
                        <a:ea typeface="Georgia" panose="02040502050405020303"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400">
                          <a:effectLst/>
                        </a:rPr>
                        <a:t>8 - 12 years</a:t>
                      </a:r>
                      <a:endParaRPr lang="en-US" sz="1400">
                        <a:effectLst/>
                        <a:latin typeface="+mn-lt"/>
                        <a:ea typeface="Georgia" panose="02040502050405020303"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220344986"/>
                  </a:ext>
                </a:extLst>
              </a:tr>
              <a:tr h="292756">
                <a:tc>
                  <a:txBody>
                    <a:bodyPr/>
                    <a:lstStyle/>
                    <a:p>
                      <a:pPr marL="0" marR="0">
                        <a:lnSpc>
                          <a:spcPct val="115000"/>
                        </a:lnSpc>
                        <a:spcBef>
                          <a:spcPts val="0"/>
                        </a:spcBef>
                        <a:spcAft>
                          <a:spcPts val="0"/>
                        </a:spcAft>
                      </a:pPr>
                      <a:r>
                        <a:rPr lang="en-US" sz="1400" dirty="0">
                          <a:effectLst/>
                        </a:rPr>
                        <a:t>Expected IRR</a:t>
                      </a:r>
                      <a:endParaRPr lang="en-US" sz="1400" dirty="0">
                        <a:effectLst/>
                        <a:latin typeface="+mn-lt"/>
                        <a:ea typeface="Georgia" panose="02040502050405020303" pitchFamily="18" charset="0"/>
                        <a:cs typeface="Times New Roman" panose="02020603050405020304" pitchFamily="18" charset="0"/>
                      </a:endParaRPr>
                    </a:p>
                  </a:txBody>
                  <a:tcPr marL="68580" marR="68580" marT="0" marB="0" anchor="ctr">
                    <a:solidFill>
                      <a:schemeClr val="accent1"/>
                    </a:solidFill>
                  </a:tcPr>
                </a:tc>
                <a:tc>
                  <a:txBody>
                    <a:bodyPr/>
                    <a:lstStyle/>
                    <a:p>
                      <a:pPr marL="0" marR="0">
                        <a:lnSpc>
                          <a:spcPct val="115000"/>
                        </a:lnSpc>
                        <a:spcBef>
                          <a:spcPts val="0"/>
                        </a:spcBef>
                        <a:spcAft>
                          <a:spcPts val="0"/>
                        </a:spcAft>
                      </a:pPr>
                      <a:r>
                        <a:rPr lang="en-US" sz="1400" dirty="0">
                          <a:effectLst/>
                        </a:rPr>
                        <a:t>50 % to 500%</a:t>
                      </a:r>
                      <a:endParaRPr lang="en-US" sz="1400" dirty="0">
                        <a:effectLst/>
                        <a:latin typeface="+mn-lt"/>
                        <a:ea typeface="Georgia" panose="02040502050405020303"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400" dirty="0">
                          <a:effectLst/>
                        </a:rPr>
                        <a:t>20-25%</a:t>
                      </a:r>
                      <a:endParaRPr lang="en-US" sz="1400" dirty="0">
                        <a:effectLst/>
                        <a:latin typeface="+mn-lt"/>
                        <a:ea typeface="Georgia" panose="02040502050405020303"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400" dirty="0">
                          <a:effectLst/>
                        </a:rPr>
                        <a:t>12-15%</a:t>
                      </a:r>
                      <a:endParaRPr lang="en-US" sz="1400" dirty="0">
                        <a:effectLst/>
                        <a:latin typeface="+mn-lt"/>
                        <a:ea typeface="Georgia" panose="02040502050405020303"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400" dirty="0">
                          <a:effectLst/>
                        </a:rPr>
                        <a:t>10-12%</a:t>
                      </a:r>
                      <a:endParaRPr lang="en-US" sz="1400" dirty="0">
                        <a:effectLst/>
                        <a:latin typeface="+mn-lt"/>
                        <a:ea typeface="Georgia" panose="02040502050405020303"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746805997"/>
                  </a:ext>
                </a:extLst>
              </a:tr>
            </a:tbl>
          </a:graphicData>
        </a:graphic>
      </p:graphicFrame>
    </p:spTree>
    <p:extLst>
      <p:ext uri="{BB962C8B-B14F-4D97-AF65-F5344CB8AC3E}">
        <p14:creationId xmlns:p14="http://schemas.microsoft.com/office/powerpoint/2010/main" val="38808004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HOWPRESENTATIONDISCLAIMER" val="Yes"/>
  <p:tag name="SMARTSHAPETYPE" val="PresentationDisclaimer"/>
  <p:tag name="GRIDON" val="No"/>
  <p:tag name="SMARTTOCHYPERLINK" val="YES"/>
  <p:tag name="SHOW DRAFT STAMP" val="YES"/>
  <p:tag name="SHOWDISCLAIMERCLIENTNAME" val="No"/>
  <p:tag name="PAGINATIONSTART" val="Slide 1"/>
  <p:tag name="SMRTDOCUMENTTYPE" val="2"/>
  <p:tag name="DISABLE EXECUTIVE SUMMARY" val="YES"/>
  <p:tag name="HORIZONTALTOCTYPE" val="Header TOC"/>
  <p:tag name="INCLUDEINHORIZONTALTOC" val="Yes"/>
  <p:tag name="TOCSECTIONHEADERTEXT" val="Section"/>
  <p:tag name="SMARTTOCSTYLE" val="Standard Table of Contents"/>
  <p:tag name="SMARTTOCSLIDENUMBER" val="2"/>
  <p:tag name="BUSINESSUNITCOVERTEXT" val="Business Unit"/>
  <p:tag name="CONFIDENTIALITY STAMP" val="Strictly Private and Confidential"/>
  <p:tag name="DRAFT STAMP" val="Draft"/>
  <p:tag name="ISSECTIONLAYOUTRENAMED" val="NO"/>
  <p:tag name="ISCOVERSLIDEINSERTED" val="NO"/>
  <p:tag name="TOCTEXT" val="Contents"/>
  <p:tag name="LASTSLIDEVIEWED" val="326,21,Thank you"/>
</p:tagLst>
</file>

<file path=ppt/tags/tag10.xml><?xml version="1.0" encoding="utf-8"?>
<p:tagLst xmlns:a="http://schemas.openxmlformats.org/drawingml/2006/main" xmlns:r="http://schemas.openxmlformats.org/officeDocument/2006/relationships" xmlns:p="http://schemas.openxmlformats.org/presentationml/2006/main">
  <p:tag name="SMARTTOCSTYLE" val="Section TOC"/>
  <p:tag name="SMARTDIVIDERTYPE" val="Section"/>
  <p:tag name="SMARTDIVIDERTOCSTYLE" val="Section TOC"/>
  <p:tag name="SHOW EXECUTIVE SUMMARY" val="NO"/>
  <p:tag name="SMARTSLIDETYPE" val="Divider"/>
  <p:tag name="INCLUDEINHORIZONTALTOC" val="YES"/>
  <p:tag name="SMARTDIVIDERLEVEL" val="-1"/>
  <p:tag name="SMART DIVIDER SHORT TITLE" val="3"/>
  <p:tag name="INCLUDEINPRIMARYTOC" val="YES"/>
  <p:tag name="INCLUDEINSECTIONTOC" val="YES"/>
  <p:tag name="SMART DIVIDER TITLE" val="3"/>
  <p:tag name="UNLOCK SHAPES" val="NO"/>
  <p:tag name="SMARTDIVIDERTEXT" val="Section"/>
  <p:tag name="SMARTDIVIDERNUMBER" val="-1"/>
</p:tagLst>
</file>

<file path=ppt/tags/tag11.xml><?xml version="1.0" encoding="utf-8"?>
<p:tagLst xmlns:a="http://schemas.openxmlformats.org/drawingml/2006/main" xmlns:r="http://schemas.openxmlformats.org/officeDocument/2006/relationships" xmlns:p="http://schemas.openxmlformats.org/presentationml/2006/main">
  <p:tag name="FULLLENGTH" val="True"/>
</p:tagLst>
</file>

<file path=ppt/tags/tag12.xml><?xml version="1.0" encoding="utf-8"?>
<p:tagLst xmlns:a="http://schemas.openxmlformats.org/drawingml/2006/main" xmlns:r="http://schemas.openxmlformats.org/officeDocument/2006/relationships" xmlns:p="http://schemas.openxmlformats.org/presentationml/2006/main">
  <p:tag name="SMARTTOCSTYLE" val="Section TOC"/>
  <p:tag name="SMARTDIVIDERTYPE" val="Section"/>
  <p:tag name="SMARTDIVIDERTOCSTYLE" val="Section TOC"/>
  <p:tag name="SHOW EXECUTIVE SUMMARY" val="NO"/>
  <p:tag name="SMARTSLIDETYPE" val="Divider"/>
  <p:tag name="INCLUDEINHORIZONTALTOC" val="YES"/>
  <p:tag name="SMARTDIVIDERLEVEL" val="-1"/>
  <p:tag name="SMART DIVIDER SHORT TITLE" val="Thank you"/>
  <p:tag name="INCLUDEINPRIMARYTOC" val="YES"/>
  <p:tag name="INCLUDEINSECTIONTOC" val="YES"/>
  <p:tag name="SMART DIVIDER TITLE" val="Thank you"/>
  <p:tag name="UNLOCK SHAPES" val="NO"/>
  <p:tag name="SMARTDIVIDERTEXT" val="Section"/>
  <p:tag name="SMARTDIVIDERNUMBER" val="-1"/>
</p:tagLst>
</file>

<file path=ppt/tags/tag2.xml><?xml version="1.0" encoding="utf-8"?>
<p:tagLst xmlns:a="http://schemas.openxmlformats.org/drawingml/2006/main" xmlns:r="http://schemas.openxmlformats.org/officeDocument/2006/relationships" xmlns:p="http://schemas.openxmlformats.org/presentationml/2006/main">
  <p:tag name="SMARTTOCSTYLE" val="Section TOC"/>
  <p:tag name="SMARTDIVIDERTYPE" val="Section"/>
  <p:tag name="SMARTDIVIDERTOCSTYLE" val="Section TOC"/>
  <p:tag name="SHOW EXECUTIVE SUMMARY" val="NO"/>
  <p:tag name="SMARTSLIDETYPE" val="Divider"/>
  <p:tag name="INCLUDEINHORIZONTALTOC" val="YES"/>
  <p:tag name="SMARTDIVIDERLEVEL" val="-1"/>
  <p:tag name="SMART DIVIDER SHORT TITLE" val="3"/>
  <p:tag name="INCLUDEINPRIMARYTOC" val="YES"/>
  <p:tag name="INCLUDEINSECTIONTOC" val="YES"/>
  <p:tag name="SMART DIVIDER TITLE" val="3"/>
  <p:tag name="UNLOCK SHAPES" val="NO"/>
  <p:tag name="SMARTDIVIDERTEXT" val="Section"/>
  <p:tag name="SMARTDIVIDERNUMBER" val="-1"/>
</p:tagLst>
</file>

<file path=ppt/tags/tag3.xml><?xml version="1.0" encoding="utf-8"?>
<p:tagLst xmlns:a="http://schemas.openxmlformats.org/drawingml/2006/main" xmlns:r="http://schemas.openxmlformats.org/officeDocument/2006/relationships" xmlns:p="http://schemas.openxmlformats.org/presentationml/2006/main">
  <p:tag name="SMARTSHAPETYPE" val="Table"/>
  <p:tag name="TABLEID" val="2957aaad-eb32-4043-9ee3-f3fa637aedf1"/>
</p:tagLst>
</file>

<file path=ppt/tags/tag4.xml><?xml version="1.0" encoding="utf-8"?>
<p:tagLst xmlns:a="http://schemas.openxmlformats.org/drawingml/2006/main" xmlns:r="http://schemas.openxmlformats.org/officeDocument/2006/relationships" xmlns:p="http://schemas.openxmlformats.org/presentationml/2006/main">
  <p:tag name="SMARTSHAPETYPE" val="Table"/>
  <p:tag name="TABLEID" val="2957aaad-eb32-4043-9ee3-f3fa637aedf1"/>
</p:tagLst>
</file>

<file path=ppt/tags/tag5.xml><?xml version="1.0" encoding="utf-8"?>
<p:tagLst xmlns:a="http://schemas.openxmlformats.org/drawingml/2006/main" xmlns:r="http://schemas.openxmlformats.org/officeDocument/2006/relationships" xmlns:p="http://schemas.openxmlformats.org/presentationml/2006/main">
  <p:tag name="SMARTSHAPETYPE" val="Table"/>
  <p:tag name="TABLEID" val="2957aaad-eb32-4043-9ee3-f3fa637aedf1"/>
</p:tagLst>
</file>

<file path=ppt/tags/tag6.xml><?xml version="1.0" encoding="utf-8"?>
<p:tagLst xmlns:a="http://schemas.openxmlformats.org/drawingml/2006/main" xmlns:r="http://schemas.openxmlformats.org/officeDocument/2006/relationships" xmlns:p="http://schemas.openxmlformats.org/presentationml/2006/main">
  <p:tag name="SMARTTOCSTYLE" val="Section TOC"/>
  <p:tag name="SMARTDIVIDERTYPE" val="Section"/>
  <p:tag name="SMARTDIVIDERTOCSTYLE" val="Section TOC"/>
  <p:tag name="SHOW EXECUTIVE SUMMARY" val="NO"/>
  <p:tag name="SMARTSLIDETYPE" val="Divider"/>
  <p:tag name="INCLUDEINHORIZONTALTOC" val="YES"/>
  <p:tag name="SMARTDIVIDERLEVEL" val="-1"/>
  <p:tag name="SMART DIVIDER SHORT TITLE" val="3"/>
  <p:tag name="INCLUDEINPRIMARYTOC" val="YES"/>
  <p:tag name="INCLUDEINSECTIONTOC" val="YES"/>
  <p:tag name="SMART DIVIDER TITLE" val="3"/>
  <p:tag name="UNLOCK SHAPES" val="NO"/>
  <p:tag name="SMARTDIVIDERTEXT" val="Section"/>
  <p:tag name="SMARTDIVIDERNUMBER" val="-1"/>
</p:tagLst>
</file>

<file path=ppt/tags/tag7.xml><?xml version="1.0" encoding="utf-8"?>
<p:tagLst xmlns:a="http://schemas.openxmlformats.org/drawingml/2006/main" xmlns:r="http://schemas.openxmlformats.org/officeDocument/2006/relationships" xmlns:p="http://schemas.openxmlformats.org/presentationml/2006/main">
  <p:tag name="FULLLENGTH" val="True"/>
</p:tagLst>
</file>

<file path=ppt/tags/tag8.xml><?xml version="1.0" encoding="utf-8"?>
<p:tagLst xmlns:a="http://schemas.openxmlformats.org/drawingml/2006/main" xmlns:r="http://schemas.openxmlformats.org/officeDocument/2006/relationships" xmlns:p="http://schemas.openxmlformats.org/presentationml/2006/main">
  <p:tag name="FULLLENGTH" val="True"/>
</p:tagLst>
</file>

<file path=ppt/tags/tag9.xml><?xml version="1.0" encoding="utf-8"?>
<p:tagLst xmlns:a="http://schemas.openxmlformats.org/drawingml/2006/main" xmlns:r="http://schemas.openxmlformats.org/officeDocument/2006/relationships" xmlns:p="http://schemas.openxmlformats.org/presentationml/2006/main">
  <p:tag name="FULLLENGTH" val="True"/>
</p:tagLst>
</file>

<file path=ppt/theme/theme1.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B536A"/>
      </a:accent5>
      <a:accent6>
        <a:srgbClr val="464646"/>
      </a:accent6>
      <a:hlink>
        <a:srgbClr val="D04A02"/>
      </a:hlink>
      <a:folHlink>
        <a:srgbClr val="DB536A"/>
      </a:folHlink>
    </a:clrScheme>
    <a:fontScheme name="PwC Fonts">
      <a:majorFont>
        <a:latin typeface="Georgia"/>
        <a:ea typeface=""/>
        <a:cs typeface=""/>
      </a:majorFont>
      <a:minorFont>
        <a:latin typeface="Arial"/>
        <a:ea typeface=""/>
        <a:cs typeface=""/>
      </a:minorFont>
    </a:fontScheme>
    <a:fmtScheme name="PwC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ln>
          <a:noFill/>
        </a:ln>
      </a:spPr>
      <a:bodyPr/>
      <a:lstStyle>
        <a:defPPr algn="ctr">
          <a:lnSpc>
            <a:spcPct val="100000"/>
          </a:lnSpc>
          <a:defRPr sz="1600"/>
        </a:defPPr>
      </a:lstStyle>
      <a:style>
        <a:lnRef idx="0">
          <a:schemeClr val="accent1"/>
        </a:lnRef>
        <a:fillRef idx="1">
          <a:schemeClr val="accent1"/>
        </a:fillRef>
        <a:effectRef idx="0">
          <a:schemeClr val="dk1"/>
        </a:effectRef>
        <a:fontRef idx="minor">
          <a:schemeClr val="lt1"/>
        </a:fontRef>
      </a:style>
    </a:spDef>
    <a:lnDef>
      <a:spPr>
        <a:ln w="12700" cap="sq"/>
      </a:spPr>
      <a:bodyPr/>
      <a:lstStyle/>
      <a:style>
        <a:lnRef idx="1">
          <a:schemeClr val="accent1"/>
        </a:lnRef>
        <a:fillRef idx="0">
          <a:schemeClr val="accent1"/>
        </a:fillRef>
        <a:effectRef idx="0">
          <a:schemeClr val="dk1"/>
        </a:effectRef>
        <a:fontRef idx="minor">
          <a:schemeClr val="lt1"/>
        </a:fontRef>
      </a:style>
    </a:lnDef>
    <a:txDef>
      <a:spPr>
        <a:noFill/>
      </a:spPr>
      <a:bodyPr wrap="square" lIns="0" tIns="0" rIns="0" bIns="0" rtlCol="0">
        <a:spAutoFit/>
      </a:bodyPr>
      <a:lstStyle>
        <a:defPPr>
          <a:lnSpc>
            <a:spcPct val="100000"/>
          </a:lnSpc>
          <a:spcAft>
            <a:spcPts val="600"/>
          </a:spcAft>
          <a:buSzPct val="100000"/>
          <a:defRPr sz="1600" dirty="0" err="1" smtClean="0"/>
        </a:defPPr>
      </a:lstStyle>
    </a:txDef>
  </a:objectDefaults>
  <a:extraClrSchemeLst/>
  <a:custClrLst>
    <a:custClr name="Dark Orange 2">
      <a:srgbClr val="571F01"/>
    </a:custClr>
    <a:custClr name="Dark Orange 1">
      <a:srgbClr val="933401"/>
    </a:custClr>
    <a:custClr name="Primary Orange">
      <a:srgbClr val="D04A02"/>
    </a:custClr>
    <a:custClr name="Light Orange 1">
      <a:srgbClr val="FD6412"/>
    </a:custClr>
    <a:custClr name="Light Orange 2">
      <a:srgbClr val="FEB791"/>
    </a:custClr>
    <a:custClr name="Dark Tangerine 2">
      <a:srgbClr val="714300"/>
    </a:custClr>
    <a:custClr name="Dark Tangerine 1">
      <a:srgbClr val="AE6800"/>
    </a:custClr>
    <a:custClr name="Primary Tangerine">
      <a:srgbClr val="EB8C00"/>
    </a:custClr>
    <a:custClr name="Light Tangerine 1">
      <a:srgbClr val="FFA929"/>
    </a:custClr>
    <a:custClr name="Light Tangerine 2">
      <a:srgbClr val="FFDCA9"/>
    </a:custClr>
    <a:custClr name="Dark Yellow 2">
      <a:srgbClr val="855F00"/>
    </a:custClr>
    <a:custClr name="Dark Yellow 1">
      <a:srgbClr val="C28A00"/>
    </a:custClr>
    <a:custClr name="Primary Yellow">
      <a:srgbClr val="FFB600"/>
    </a:custClr>
    <a:custClr name="Light Yellow 1">
      <a:srgbClr val="FFC83D"/>
    </a:custClr>
    <a:custClr name="Light Yellow 2">
      <a:srgbClr val="FFECBD"/>
    </a:custClr>
    <a:custClr name="Dark Rose 2">
      <a:srgbClr val="6E2A35"/>
    </a:custClr>
    <a:custClr name="Dark Rose 1">
      <a:srgbClr val="A43E50"/>
    </a:custClr>
    <a:custClr name="Primary Rose">
      <a:srgbClr val="DB536A"/>
    </a:custClr>
    <a:custClr name="Light Rose 1">
      <a:srgbClr val="E27588"/>
    </a:custClr>
    <a:custClr name="Light Rose 2">
      <a:srgbClr val="F1BAC3"/>
    </a:custClr>
    <a:custClr name="Dark Red 2">
      <a:srgbClr val="741910"/>
    </a:custClr>
    <a:custClr name="Dark Red 1">
      <a:srgbClr val="AA2417"/>
    </a:custClr>
    <a:custClr name="Primary Red">
      <a:srgbClr val="E0301E"/>
    </a:custClr>
    <a:custClr name="Light Red 1">
      <a:srgbClr val="E86153"/>
    </a:custClr>
    <a:custClr name="Light Red 2">
      <a:srgbClr val="F7C8C4"/>
    </a:custClr>
    <a:custClr name="Black">
      <a:srgbClr val="000000"/>
    </a:custClr>
    <a:custClr name="Dark Grey">
      <a:srgbClr val="2D2D2D"/>
    </a:custClr>
    <a:custClr name="Medium Grey">
      <a:srgbClr val="464646"/>
    </a:custClr>
    <a:custClr name="Grey">
      <a:srgbClr val="7D7D7D"/>
    </a:custClr>
    <a:custClr name="Light Grey">
      <a:srgbClr val="DEDEDE"/>
    </a:custClr>
    <a:custClr name="Dark Purple 2">
      <a:srgbClr val="4B06B2"/>
    </a:custClr>
    <a:custClr name="Dark Purple 1">
      <a:srgbClr val="6A1CE2"/>
    </a:custClr>
    <a:custClr name="Secondary Purple">
      <a:srgbClr val="9013FE"/>
    </a:custClr>
    <a:custClr name="Light Purple 1">
      <a:srgbClr val="B15AFE"/>
    </a:custClr>
    <a:custClr name="Light Purple 2">
      <a:srgbClr val="DEB8FF"/>
    </a:custClr>
    <a:custClr name="Dark Blue 2">
      <a:srgbClr val="003DAB"/>
    </a:custClr>
    <a:custClr name="Dark Blue 1">
      <a:srgbClr val="0060D7"/>
    </a:custClr>
    <a:custClr name="Secondary Blue">
      <a:srgbClr val="0089EB"/>
    </a:custClr>
    <a:custClr name="Light Blue 1">
      <a:srgbClr val="4DACF1"/>
    </a:custClr>
    <a:custClr name="Light Blue 2">
      <a:srgbClr val="B3DCF9"/>
    </a:custClr>
    <a:custClr name="Dark Green 2">
      <a:srgbClr val="175C2C"/>
    </a:custClr>
    <a:custClr name="Dark Green 1">
      <a:srgbClr val="2C8646"/>
    </a:custClr>
    <a:custClr name="Secondary Green">
      <a:srgbClr val="4EB523"/>
    </a:custClr>
    <a:custClr name="Light Green 1">
      <a:srgbClr val="86DB4F"/>
    </a:custClr>
    <a:custClr name="Light Green 2">
      <a:srgbClr val="C4FC9F"/>
    </a:custClr>
    <a:custClr name="Status Red">
      <a:srgbClr val="E0301E"/>
    </a:custClr>
    <a:custClr name="Status Yellow">
      <a:srgbClr val="FFB600"/>
    </a:custClr>
    <a:custClr name="Status Green">
      <a:srgbClr val="175C2C"/>
    </a:custClr>
  </a:custClrLst>
  <a:extLst>
    <a:ext uri="{05A4C25C-085E-4340-85A3-A5531E510DB2}">
      <thm15:themeFamily xmlns:thm15="http://schemas.microsoft.com/office/thememl/2012/main" name="PwC 16x9 PowerPoint.potx" id="{D4DCA9A9-A671-44E4-915A-C83629F99A90}" vid="{6074E35A-D868-441C-8EFF-8DE4FA24430B}"/>
    </a:ext>
  </a:extLst>
</a:theme>
</file>

<file path=ppt/theme/theme2.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B536A"/>
      </a:accent5>
      <a:accent6>
        <a:srgbClr val="464646"/>
      </a:accent6>
      <a:hlink>
        <a:srgbClr val="D04A02"/>
      </a:hlink>
      <a:folHlink>
        <a:srgbClr val="DB536A"/>
      </a:folHlink>
    </a:clrScheme>
    <a:fontScheme name="PwC Fonts">
      <a:majorFont>
        <a:latin typeface="Georgia"/>
        <a:ea typeface=""/>
        <a:cs typeface=""/>
      </a:majorFont>
      <a:minorFont>
        <a:latin typeface="Arial"/>
        <a:ea typeface=""/>
        <a:cs typeface=""/>
      </a:minorFont>
    </a:fontScheme>
    <a:fmtScheme name="PwC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ln>
          <a:noFill/>
        </a:ln>
      </a:spPr>
      <a:bodyPr/>
      <a:lstStyle>
        <a:defPPr algn="ctr">
          <a:lnSpc>
            <a:spcPct val="100000"/>
          </a:lnSpc>
          <a:defRPr sz="1600"/>
        </a:defPPr>
      </a:lstStyle>
      <a:style>
        <a:lnRef idx="0">
          <a:schemeClr val="accent1"/>
        </a:lnRef>
        <a:fillRef idx="1">
          <a:schemeClr val="accent1"/>
        </a:fillRef>
        <a:effectRef idx="0">
          <a:schemeClr val="dk1"/>
        </a:effectRef>
        <a:fontRef idx="minor">
          <a:schemeClr val="lt1"/>
        </a:fontRef>
      </a:style>
    </a:spDef>
    <a:lnDef>
      <a:spPr>
        <a:ln w="12700" cap="sq"/>
      </a:spPr>
      <a:bodyPr/>
      <a:lstStyle/>
      <a:style>
        <a:lnRef idx="1">
          <a:schemeClr val="accent1"/>
        </a:lnRef>
        <a:fillRef idx="0">
          <a:schemeClr val="accent1"/>
        </a:fillRef>
        <a:effectRef idx="0">
          <a:schemeClr val="dk1"/>
        </a:effectRef>
        <a:fontRef idx="minor">
          <a:schemeClr val="lt1"/>
        </a:fontRef>
      </a:style>
    </a:lnDef>
    <a:txDef>
      <a:spPr>
        <a:noFill/>
      </a:spPr>
      <a:bodyPr wrap="square" lIns="0" tIns="0" rIns="0" bIns="0" rtlCol="0"/>
      <a:lstStyle>
        <a:defPPr marL="182880" indent="-182880">
          <a:lnSpc>
            <a:spcPct val="100000"/>
          </a:lnSpc>
          <a:spcAft>
            <a:spcPts val="600"/>
          </a:spcAft>
          <a:buSzPct val="100000"/>
          <a:buFont typeface="Arial"/>
          <a:buChar char="•"/>
          <a:defRPr sz="1600"/>
        </a:defPPr>
      </a:lstStyle>
    </a:txDef>
  </a:objectDefaults>
  <a:extraClrSchemeLst/>
  <a:custClrLst>
    <a:custClr name="Dark Orange 2">
      <a:srgbClr val="571F01"/>
    </a:custClr>
    <a:custClr name="Dark Orange 1">
      <a:srgbClr val="933401"/>
    </a:custClr>
    <a:custClr name="Primary Orange">
      <a:srgbClr val="D04A02"/>
    </a:custClr>
    <a:custClr name="Light Orange 1">
      <a:srgbClr val="FD6412"/>
    </a:custClr>
    <a:custClr name="Light Orange 2">
      <a:srgbClr val="FEB791"/>
    </a:custClr>
    <a:custClr name="Dark Tangerine 2">
      <a:srgbClr val="714300"/>
    </a:custClr>
    <a:custClr name="Dark Tangerine 1">
      <a:srgbClr val="AE6800"/>
    </a:custClr>
    <a:custClr name="Primary Tangerine">
      <a:srgbClr val="EB8C00"/>
    </a:custClr>
    <a:custClr name="Light Tangerine 1">
      <a:srgbClr val="FFA929"/>
    </a:custClr>
    <a:custClr name="Light Tangerine 2">
      <a:srgbClr val="FFDCA9"/>
    </a:custClr>
    <a:custClr name="Dark Yellow 2">
      <a:srgbClr val="855F00"/>
    </a:custClr>
    <a:custClr name="Dark Yellow 1">
      <a:srgbClr val="C28A00"/>
    </a:custClr>
    <a:custClr name="Primary Yellow">
      <a:srgbClr val="FFB600"/>
    </a:custClr>
    <a:custClr name="Light Yellow 1">
      <a:srgbClr val="FFC83D"/>
    </a:custClr>
    <a:custClr name="Light Yellow 2">
      <a:srgbClr val="FFECBD"/>
    </a:custClr>
    <a:custClr name="Dark Rose 2">
      <a:srgbClr val="6E2A35"/>
    </a:custClr>
    <a:custClr name="Dark Rose 1">
      <a:srgbClr val="A43E50"/>
    </a:custClr>
    <a:custClr name="Primary Rose">
      <a:srgbClr val="DB536A"/>
    </a:custClr>
    <a:custClr name="Light Rose 1">
      <a:srgbClr val="E27588"/>
    </a:custClr>
    <a:custClr name="Light Rose 2">
      <a:srgbClr val="F1BAC3"/>
    </a:custClr>
    <a:custClr name="Dark Red 2">
      <a:srgbClr val="741910"/>
    </a:custClr>
    <a:custClr name="Dark Red 1">
      <a:srgbClr val="AA2417"/>
    </a:custClr>
    <a:custClr name="Primary Red">
      <a:srgbClr val="E0301E"/>
    </a:custClr>
    <a:custClr name="Light Red 1">
      <a:srgbClr val="E86153"/>
    </a:custClr>
    <a:custClr name="Light Red 2">
      <a:srgbClr val="F7C8C4"/>
    </a:custClr>
    <a:custClr name="Black">
      <a:srgbClr val="000000"/>
    </a:custClr>
    <a:custClr name="Dark Grey">
      <a:srgbClr val="2D2D2D"/>
    </a:custClr>
    <a:custClr name="Medium Grey">
      <a:srgbClr val="464646"/>
    </a:custClr>
    <a:custClr name="Grey">
      <a:srgbClr val="7D7D7D"/>
    </a:custClr>
    <a:custClr name="Light Grey">
      <a:srgbClr val="DEDEDE"/>
    </a:custClr>
    <a:custClr name="Dark Purple 2">
      <a:srgbClr val="4B06B2"/>
    </a:custClr>
    <a:custClr name="Dark Purple 1">
      <a:srgbClr val="6A1CE2"/>
    </a:custClr>
    <a:custClr name="Secondary Purple">
      <a:srgbClr val="9013FE"/>
    </a:custClr>
    <a:custClr name="Light Purple 1">
      <a:srgbClr val="B15AFE"/>
    </a:custClr>
    <a:custClr name="Light Purple 2">
      <a:srgbClr val="DEB8FF"/>
    </a:custClr>
    <a:custClr name="Dark Blue 2">
      <a:srgbClr val="003DAB"/>
    </a:custClr>
    <a:custClr name="Dark Blue 1">
      <a:srgbClr val="0060D7"/>
    </a:custClr>
    <a:custClr name="Secondary Blue">
      <a:srgbClr val="0089EB"/>
    </a:custClr>
    <a:custClr name="Light Blue 1">
      <a:srgbClr val="4DACF1"/>
    </a:custClr>
    <a:custClr name="Light Blue 2">
      <a:srgbClr val="B3DCF9"/>
    </a:custClr>
    <a:custClr name="Dark Green 2">
      <a:srgbClr val="175C2C"/>
    </a:custClr>
    <a:custClr name="Dark Green 1">
      <a:srgbClr val="2C8646"/>
    </a:custClr>
    <a:custClr name="Secondary Green">
      <a:srgbClr val="4EB523"/>
    </a:custClr>
    <a:custClr name="Light Green 1">
      <a:srgbClr val="86DB4F"/>
    </a:custClr>
    <a:custClr name="Light Green 2">
      <a:srgbClr val="C4FC9F"/>
    </a:custClr>
    <a:custClr name="Status Red">
      <a:srgbClr val="E0301E"/>
    </a:custClr>
    <a:custClr name="Status Yellow">
      <a:srgbClr val="FFB600"/>
    </a:custClr>
    <a:custClr name="Status Green">
      <a:srgbClr val="175C2C"/>
    </a:custClr>
  </a:custClrLst>
</a:theme>
</file>

<file path=ppt/theme/theme3.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B536A"/>
      </a:accent5>
      <a:accent6>
        <a:srgbClr val="464646"/>
      </a:accent6>
      <a:hlink>
        <a:srgbClr val="D04A02"/>
      </a:hlink>
      <a:folHlink>
        <a:srgbClr val="DB536A"/>
      </a:folHlink>
    </a:clrScheme>
    <a:fontScheme name="PwC Fonts">
      <a:majorFont>
        <a:latin typeface="Georgia"/>
        <a:ea typeface=""/>
        <a:cs typeface=""/>
      </a:majorFont>
      <a:minorFont>
        <a:latin typeface="Arial"/>
        <a:ea typeface=""/>
        <a:cs typeface=""/>
      </a:minorFont>
    </a:fontScheme>
    <a:fmtScheme name="PwC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ln>
          <a:noFill/>
        </a:ln>
      </a:spPr>
      <a:bodyPr/>
      <a:lstStyle>
        <a:defPPr algn="ctr">
          <a:lnSpc>
            <a:spcPct val="100000"/>
          </a:lnSpc>
          <a:defRPr sz="1600"/>
        </a:defPPr>
      </a:lstStyle>
      <a:style>
        <a:lnRef idx="0">
          <a:schemeClr val="accent1"/>
        </a:lnRef>
        <a:fillRef idx="1">
          <a:schemeClr val="accent1"/>
        </a:fillRef>
        <a:effectRef idx="0">
          <a:schemeClr val="dk1"/>
        </a:effectRef>
        <a:fontRef idx="minor">
          <a:schemeClr val="lt1"/>
        </a:fontRef>
      </a:style>
    </a:spDef>
    <a:lnDef>
      <a:spPr>
        <a:ln w="12700" cap="sq"/>
      </a:spPr>
      <a:bodyPr/>
      <a:lstStyle/>
      <a:style>
        <a:lnRef idx="1">
          <a:schemeClr val="accent1"/>
        </a:lnRef>
        <a:fillRef idx="0">
          <a:schemeClr val="accent1"/>
        </a:fillRef>
        <a:effectRef idx="0">
          <a:schemeClr val="dk1"/>
        </a:effectRef>
        <a:fontRef idx="minor">
          <a:schemeClr val="lt1"/>
        </a:fontRef>
      </a:style>
    </a:lnDef>
    <a:txDef>
      <a:spPr>
        <a:noFill/>
      </a:spPr>
      <a:bodyPr wrap="square" lIns="0" tIns="0" rIns="0" bIns="0" rtlCol="0"/>
      <a:lstStyle>
        <a:defPPr marL="182880" indent="-182880">
          <a:lnSpc>
            <a:spcPct val="100000"/>
          </a:lnSpc>
          <a:spcAft>
            <a:spcPts val="600"/>
          </a:spcAft>
          <a:buSzPct val="100000"/>
          <a:buFont typeface="Arial"/>
          <a:buChar char="•"/>
          <a:defRPr sz="1600"/>
        </a:defPPr>
      </a:lstStyle>
    </a:txDef>
  </a:objectDefaults>
  <a:extraClrSchemeLst/>
  <a:custClrLst>
    <a:custClr name="Dark Orange 2">
      <a:srgbClr val="571F01"/>
    </a:custClr>
    <a:custClr name="Dark Orange 1">
      <a:srgbClr val="933401"/>
    </a:custClr>
    <a:custClr name="Primary Orange">
      <a:srgbClr val="D04A02"/>
    </a:custClr>
    <a:custClr name="Light Orange 1">
      <a:srgbClr val="FD6412"/>
    </a:custClr>
    <a:custClr name="Light Orange 2">
      <a:srgbClr val="FEB791"/>
    </a:custClr>
    <a:custClr name="Dark Tangerine 2">
      <a:srgbClr val="714300"/>
    </a:custClr>
    <a:custClr name="Dark Tangerine 1">
      <a:srgbClr val="AE6800"/>
    </a:custClr>
    <a:custClr name="Primary Tangerine">
      <a:srgbClr val="EB8C00"/>
    </a:custClr>
    <a:custClr name="Light Tangerine 1">
      <a:srgbClr val="FFA929"/>
    </a:custClr>
    <a:custClr name="Light Tangerine 2">
      <a:srgbClr val="FFDCA9"/>
    </a:custClr>
    <a:custClr name="Dark Yellow 2">
      <a:srgbClr val="855F00"/>
    </a:custClr>
    <a:custClr name="Dark Yellow 1">
      <a:srgbClr val="C28A00"/>
    </a:custClr>
    <a:custClr name="Primary Yellow">
      <a:srgbClr val="FFB600"/>
    </a:custClr>
    <a:custClr name="Light Yellow 1">
      <a:srgbClr val="FFC83D"/>
    </a:custClr>
    <a:custClr name="Light Yellow 2">
      <a:srgbClr val="FFECBD"/>
    </a:custClr>
    <a:custClr name="Dark Rose 2">
      <a:srgbClr val="6E2A35"/>
    </a:custClr>
    <a:custClr name="Dark Rose 1">
      <a:srgbClr val="A43E50"/>
    </a:custClr>
    <a:custClr name="Primary Rose">
      <a:srgbClr val="DB536A"/>
    </a:custClr>
    <a:custClr name="Light Rose 1">
      <a:srgbClr val="E27588"/>
    </a:custClr>
    <a:custClr name="Light Rose 2">
      <a:srgbClr val="F1BAC3"/>
    </a:custClr>
    <a:custClr name="Dark Red 2">
      <a:srgbClr val="741910"/>
    </a:custClr>
    <a:custClr name="Dark Red 1">
      <a:srgbClr val="AA2417"/>
    </a:custClr>
    <a:custClr name="Primary Red">
      <a:srgbClr val="E0301E"/>
    </a:custClr>
    <a:custClr name="Light Red 1">
      <a:srgbClr val="E86153"/>
    </a:custClr>
    <a:custClr name="Light Red 2">
      <a:srgbClr val="F7C8C4"/>
    </a:custClr>
    <a:custClr name="Black">
      <a:srgbClr val="000000"/>
    </a:custClr>
    <a:custClr name="Dark Grey">
      <a:srgbClr val="2D2D2D"/>
    </a:custClr>
    <a:custClr name="Medium Grey">
      <a:srgbClr val="464646"/>
    </a:custClr>
    <a:custClr name="Grey">
      <a:srgbClr val="7D7D7D"/>
    </a:custClr>
    <a:custClr name="Light Grey">
      <a:srgbClr val="DEDEDE"/>
    </a:custClr>
    <a:custClr name="Dark Purple 2">
      <a:srgbClr val="4B06B2"/>
    </a:custClr>
    <a:custClr name="Dark Purple 1">
      <a:srgbClr val="6A1CE2"/>
    </a:custClr>
    <a:custClr name="Secondary Purple">
      <a:srgbClr val="9013FE"/>
    </a:custClr>
    <a:custClr name="Light Purple 1">
      <a:srgbClr val="B15AFE"/>
    </a:custClr>
    <a:custClr name="Light Purple 2">
      <a:srgbClr val="DEB8FF"/>
    </a:custClr>
    <a:custClr name="Dark Blue 2">
      <a:srgbClr val="003DAB"/>
    </a:custClr>
    <a:custClr name="Dark Blue 1">
      <a:srgbClr val="0060D7"/>
    </a:custClr>
    <a:custClr name="Secondary Blue">
      <a:srgbClr val="0089EB"/>
    </a:custClr>
    <a:custClr name="Light Blue 1">
      <a:srgbClr val="4DACF1"/>
    </a:custClr>
    <a:custClr name="Light Blue 2">
      <a:srgbClr val="B3DCF9"/>
    </a:custClr>
    <a:custClr name="Dark Green 2">
      <a:srgbClr val="175C2C"/>
    </a:custClr>
    <a:custClr name="Dark Green 1">
      <a:srgbClr val="2C8646"/>
    </a:custClr>
    <a:custClr name="Secondary Green">
      <a:srgbClr val="4EB523"/>
    </a:custClr>
    <a:custClr name="Light Green 1">
      <a:srgbClr val="86DB4F"/>
    </a:custClr>
    <a:custClr name="Light Green 2">
      <a:srgbClr val="C4FC9F"/>
    </a:custClr>
    <a:custClr name="Status Red">
      <a:srgbClr val="E0301E"/>
    </a:custClr>
    <a:custClr name="Status Yellow">
      <a:srgbClr val="FFB600"/>
    </a:custClr>
    <a:custClr name="Status Green">
      <a:srgbClr val="175C2C"/>
    </a:custClr>
  </a:custClrLst>
</a:theme>
</file>

<file path=docProps/app.xml><?xml version="1.0" encoding="utf-8"?>
<Properties xmlns="http://schemas.openxmlformats.org/officeDocument/2006/extended-properties" xmlns:vt="http://schemas.openxmlformats.org/officeDocument/2006/docPropsVTypes">
  <Template>PwC 16x9 PowerPoint</Template>
  <TotalTime>2210</TotalTime>
  <Words>3267</Words>
  <Application>Microsoft Office PowerPoint</Application>
  <PresentationFormat>On-screen Show (4:3)</PresentationFormat>
  <Paragraphs>233</Paragraphs>
  <Slides>21</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Georgia</vt:lpstr>
      <vt:lpstr>Univers 45 Light</vt:lpstr>
      <vt:lpstr>Verdana</vt:lpstr>
      <vt:lpstr>Wingdings</vt:lpstr>
      <vt:lpstr>PwC</vt:lpstr>
      <vt:lpstr>Financial instruments for RE financing  </vt:lpstr>
      <vt:lpstr>The Need for Renewable Energy Finance</vt:lpstr>
      <vt:lpstr>Overview of Financial Instruments</vt:lpstr>
      <vt:lpstr>1</vt:lpstr>
      <vt:lpstr>Debt Finance</vt:lpstr>
      <vt:lpstr>Overview of Debt Finance</vt:lpstr>
      <vt:lpstr>Overview of Debt Finance Continued…</vt:lpstr>
      <vt:lpstr>Equity Finance</vt:lpstr>
      <vt:lpstr>Overview of Equity Finance</vt:lpstr>
      <vt:lpstr>Overview of Equity Finance Continued…</vt:lpstr>
      <vt:lpstr>2 </vt:lpstr>
      <vt:lpstr>Guarantees</vt:lpstr>
      <vt:lpstr>Guarantees Continued..</vt:lpstr>
      <vt:lpstr>3</vt:lpstr>
      <vt:lpstr>Green Bonds </vt:lpstr>
      <vt:lpstr>Infrastructure Investment Trusts (InVITs)  </vt:lpstr>
      <vt:lpstr>Carbon Financing  </vt:lpstr>
      <vt:lpstr>Small-Scale Project (SREP) Financing  </vt:lpstr>
      <vt:lpstr> Asset Backed Securities (ABS) </vt:lpstr>
      <vt:lpstr> Micro Financing </vt:lpstr>
      <vt:lpstr>Thank you</vt:lpstr>
    </vt:vector>
  </TitlesOfParts>
  <Manager/>
  <Company>PricewaterhouseCoopers</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Transaction opportunities</dc:title>
  <dc:subject/>
  <dc:creator>Sandeep Kumar Mohanty</dc:creator>
  <cp:keywords/>
  <dc:description/>
  <cp:lastModifiedBy>Purvi Mehta</cp:lastModifiedBy>
  <cp:revision>274</cp:revision>
  <dcterms:created xsi:type="dcterms:W3CDTF">2019-03-06T18:20:47Z</dcterms:created>
  <dcterms:modified xsi:type="dcterms:W3CDTF">2020-02-06T06:51:03Z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B template type">
    <vt:lpwstr>PwC16x9</vt:lpwstr>
  </property>
  <property fmtid="{D5CDD505-2E9C-101B-9397-08002B2CF9AE}" pid="3" name="TB template version">
    <vt:lpwstr>6</vt:lpwstr>
  </property>
  <property fmtid="{D5CDD505-2E9C-101B-9397-08002B2CF9AE}" pid="4" name="TB template release">
    <vt:lpwstr>4</vt:lpwstr>
  </property>
</Properties>
</file>