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bookmarkIdSeed="8">
  <p:sldMasterIdLst>
    <p:sldMasterId id="2147483723" r:id="rId1"/>
  </p:sldMasterIdLst>
  <p:notesMasterIdLst>
    <p:notesMasterId r:id="rId19"/>
  </p:notesMasterIdLst>
  <p:handoutMasterIdLst>
    <p:handoutMasterId r:id="rId20"/>
  </p:handoutMasterIdLst>
  <p:sldIdLst>
    <p:sldId id="325" r:id="rId2"/>
    <p:sldId id="422" r:id="rId3"/>
    <p:sldId id="430" r:id="rId4"/>
    <p:sldId id="431" r:id="rId5"/>
    <p:sldId id="432" r:id="rId6"/>
    <p:sldId id="433" r:id="rId7"/>
    <p:sldId id="434" r:id="rId8"/>
    <p:sldId id="435" r:id="rId9"/>
    <p:sldId id="436" r:id="rId10"/>
    <p:sldId id="437" r:id="rId11"/>
    <p:sldId id="438" r:id="rId12"/>
    <p:sldId id="439" r:id="rId13"/>
    <p:sldId id="440" r:id="rId14"/>
    <p:sldId id="441" r:id="rId15"/>
    <p:sldId id="442" r:id="rId16"/>
    <p:sldId id="443" r:id="rId17"/>
    <p:sldId id="326" r:id="rId18"/>
  </p:sldIdLst>
  <p:sldSz cx="9144000" cy="6858000" type="screen4x3"/>
  <p:notesSz cx="6858000" cy="9144000"/>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2020"/>
    <a:srgbClr val="EED0CB"/>
    <a:srgbClr val="F7E9E7"/>
    <a:srgbClr val="FED8C4"/>
    <a:srgbClr val="C63939"/>
    <a:srgbClr val="EB8C00"/>
    <a:srgbClr val="E4F8FE"/>
    <a:srgbClr val="BFBFBF"/>
    <a:srgbClr val="E0301E"/>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719" autoAdjust="0"/>
  </p:normalViewPr>
  <p:slideViewPr>
    <p:cSldViewPr snapToGrid="0" snapToObjects="1" showGuides="1">
      <p:cViewPr varScale="1">
        <p:scale>
          <a:sx n="74" d="100"/>
          <a:sy n="74" d="100"/>
        </p:scale>
        <p:origin x="1206"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showGuides="1">
      <p:cViewPr varScale="1">
        <p:scale>
          <a:sx n="171" d="100"/>
          <a:sy n="171" d="100"/>
        </p:scale>
        <p:origin x="6552" y="16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4A09DDA-0787-4B42-881F-6B3C2393185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431845B-8C18-C246-A0D1-61FFD19631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0301B5-88AD-1849-891D-EA2905EB5A88}" type="datetimeFigureOut">
              <a:rPr lang="en-US" smtClean="0"/>
              <a:t>06/02/2020</a:t>
            </a:fld>
            <a:endParaRPr lang="en-US" dirty="0"/>
          </a:p>
        </p:txBody>
      </p:sp>
      <p:sp>
        <p:nvSpPr>
          <p:cNvPr id="4" name="Footer Placeholder 3">
            <a:extLst>
              <a:ext uri="{FF2B5EF4-FFF2-40B4-BE49-F238E27FC236}">
                <a16:creationId xmlns:a16="http://schemas.microsoft.com/office/drawing/2014/main" id="{EC75FE6D-CCE1-E44E-89A4-77460EF6CCBA}"/>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DAD6315B-F8F9-5649-8DCB-C363E729D5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A602F4-4C0C-5F4F-8771-7E15167AE556}" type="slidenum">
              <a:rPr lang="en-US" smtClean="0"/>
              <a:t>‹#›</a:t>
            </a:fld>
            <a:endParaRPr lang="en-US" dirty="0"/>
          </a:p>
        </p:txBody>
      </p:sp>
    </p:spTree>
    <p:extLst>
      <p:ext uri="{BB962C8B-B14F-4D97-AF65-F5344CB8AC3E}">
        <p14:creationId xmlns:p14="http://schemas.microsoft.com/office/powerpoint/2010/main" val="1957455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850AB23-24A6-494C-BA00-B87242B78CB4}" type="datetimeFigureOut">
              <a:rPr lang="en-US" smtClean="0"/>
              <a:t>06/02/2020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CA530D-631F-4981-98F0-E6C07C67E1A3}" type="slidenum">
              <a:rPr lang="en-US" smtClean="0"/>
              <a:t>‹#›</a:t>
            </a:fld>
            <a:endParaRPr lang="en-US" dirty="0"/>
          </a:p>
        </p:txBody>
      </p:sp>
    </p:spTree>
    <p:extLst>
      <p:ext uri="{BB962C8B-B14F-4D97-AF65-F5344CB8AC3E}">
        <p14:creationId xmlns:p14="http://schemas.microsoft.com/office/powerpoint/2010/main" val="3129541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a:t>
            </a:fld>
            <a:endParaRPr lang="en-US" dirty="0"/>
          </a:p>
        </p:txBody>
      </p:sp>
    </p:spTree>
    <p:extLst>
      <p:ext uri="{BB962C8B-B14F-4D97-AF65-F5344CB8AC3E}">
        <p14:creationId xmlns:p14="http://schemas.microsoft.com/office/powerpoint/2010/main" val="3341947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CA530D-631F-4981-98F0-E6C07C67E1A3}" type="slidenum">
              <a:rPr lang="en-US" smtClean="0"/>
              <a:t>17</a:t>
            </a:fld>
            <a:endParaRPr lang="en-US" dirty="0"/>
          </a:p>
        </p:txBody>
      </p:sp>
    </p:spTree>
    <p:extLst>
      <p:ext uri="{BB962C8B-B14F-4D97-AF65-F5344CB8AC3E}">
        <p14:creationId xmlns:p14="http://schemas.microsoft.com/office/powerpoint/2010/main" val="9024708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1">
    <p:spTree>
      <p:nvGrpSpPr>
        <p:cNvPr id="1" name=""/>
        <p:cNvGrpSpPr/>
        <p:nvPr/>
      </p:nvGrpSpPr>
      <p:grpSpPr>
        <a:xfrm>
          <a:off x="0" y="0"/>
          <a:ext cx="0" cy="0"/>
          <a:chOff x="0" y="0"/>
          <a:chExt cx="0" cy="0"/>
        </a:xfrm>
      </p:grpSpPr>
      <p:sp>
        <p:nvSpPr>
          <p:cNvPr id="9" name="Rectangle 8"/>
          <p:cNvSpPr/>
          <p:nvPr/>
        </p:nvSpPr>
        <p:spPr bwMode="hidden">
          <a:xfrm>
            <a:off x="0" y="0"/>
            <a:ext cx="6072188" cy="3429000"/>
          </a:xfrm>
          <a:prstGeom prst="rect">
            <a:avLst/>
          </a:prstGeom>
          <a:solidFill>
            <a:srgbClr val="46464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Rectangle 9"/>
          <p:cNvSpPr/>
          <p:nvPr/>
        </p:nvSpPr>
        <p:spPr bwMode="hidden">
          <a:xfrm>
            <a:off x="0" y="3429000"/>
            <a:ext cx="6072188" cy="1143000"/>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1" name="Rectangle 10"/>
          <p:cNvSpPr/>
          <p:nvPr/>
        </p:nvSpPr>
        <p:spPr bwMode="hidden">
          <a:xfrm>
            <a:off x="6072187" y="0"/>
            <a:ext cx="3071813" cy="3429000"/>
          </a:xfrm>
          <a:prstGeom prst="rect">
            <a:avLst/>
          </a:prstGeom>
          <a:solidFill>
            <a:srgbClr val="EB8C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2" name="Title 1"/>
          <p:cNvSpPr>
            <a:spLocks noGrp="1"/>
          </p:cNvSpPr>
          <p:nvPr>
            <p:ph type="ctrTitle" hasCustomPrompt="1"/>
          </p:nvPr>
        </p:nvSpPr>
        <p:spPr>
          <a:xfrm>
            <a:off x="332184" y="428625"/>
            <a:ext cx="5563791" cy="2428874"/>
          </a:xfrm>
        </p:spPr>
        <p:txBody>
          <a:bodyPr anchor="b" anchorCtr="0"/>
          <a:lstStyle>
            <a:lvl1pPr algn="l">
              <a:lnSpc>
                <a:spcPct val="85000"/>
              </a:lnSpc>
              <a:defRPr sz="6000">
                <a:solidFill>
                  <a:schemeClr val="bg1"/>
                </a:solidFill>
              </a:defRPr>
            </a:lvl1pPr>
          </a:lstStyle>
          <a:p>
            <a:r>
              <a:rPr lang="en-US" dirty="0"/>
              <a:t>[Presentation title]</a:t>
            </a:r>
          </a:p>
        </p:txBody>
      </p:sp>
      <p:sp>
        <p:nvSpPr>
          <p:cNvPr id="3" name="Subtitle 2"/>
          <p:cNvSpPr>
            <a:spLocks noGrp="1"/>
          </p:cNvSpPr>
          <p:nvPr>
            <p:ph type="subTitle" idx="1" hasCustomPrompt="1"/>
          </p:nvPr>
        </p:nvSpPr>
        <p:spPr>
          <a:xfrm>
            <a:off x="332186" y="374904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pic>
        <p:nvPicPr>
          <p:cNvPr id="8" name="Picture 7">
            <a:extLst>
              <a:ext uri="{FF2B5EF4-FFF2-40B4-BE49-F238E27FC236}">
                <a16:creationId xmlns:a16="http://schemas.microsoft.com/office/drawing/2014/main" id="{9C024489-97EC-1D48-A1FA-019C1228618C}"/>
              </a:ext>
            </a:extLst>
          </p:cNvPr>
          <p:cNvPicPr>
            <a:picLocks noChangeAspect="1"/>
          </p:cNvPicPr>
          <p:nvPr userDrawn="1"/>
        </p:nvPicPr>
        <p:blipFill>
          <a:blip r:embed="rId2"/>
          <a:stretch>
            <a:fillRect/>
          </a:stretch>
        </p:blipFill>
        <p:spPr bwMode="gray">
          <a:xfrm>
            <a:off x="138854" y="5330953"/>
            <a:ext cx="1227582" cy="1351185"/>
          </a:xfrm>
          <a:prstGeom prst="rect">
            <a:avLst/>
          </a:prstGeom>
        </p:spPr>
      </p:pic>
    </p:spTree>
    <p:extLst>
      <p:ext uri="{BB962C8B-B14F-4D97-AF65-F5344CB8AC3E}">
        <p14:creationId xmlns:p14="http://schemas.microsoft.com/office/powerpoint/2010/main" val="2542230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and Imag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3988355"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398835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8" name="Picture Placeholder 2">
            <a:extLst>
              <a:ext uri="{FF2B5EF4-FFF2-40B4-BE49-F238E27FC236}">
                <a16:creationId xmlns:a16="http://schemas.microsoft.com/office/drawing/2014/main" id="{2BED7AA0-17C2-48FB-ABC4-C692036AAF8C}"/>
              </a:ext>
            </a:extLst>
          </p:cNvPr>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0" name="Presentation Footer">
            <a:extLst>
              <a:ext uri="{FF2B5EF4-FFF2-40B4-BE49-F238E27FC236}">
                <a16:creationId xmlns:a16="http://schemas.microsoft.com/office/drawing/2014/main" id="{13CA01EC-74E7-46D6-B9C3-3BF3818DA279}"/>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1E65F41B-A18F-4D3E-915F-1F3293174063}"/>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2" name="Slide Number">
            <a:extLst>
              <a:ext uri="{FF2B5EF4-FFF2-40B4-BE49-F238E27FC236}">
                <a16:creationId xmlns:a16="http://schemas.microsoft.com/office/drawing/2014/main" id="{D73C98D8-5B98-41C4-AEFF-4A77CD067698}"/>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23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and Image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3988355"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39845CC-465C-0147-BB19-41367E39D82E}"/>
              </a:ext>
            </a:extLst>
          </p:cNvPr>
          <p:cNvSpPr>
            <a:spLocks noGrp="1"/>
          </p:cNvSpPr>
          <p:nvPr>
            <p:ph type="subTitle" idx="16" hasCustomPrompt="1"/>
          </p:nvPr>
        </p:nvSpPr>
        <p:spPr>
          <a:xfrm>
            <a:off x="332184" y="933433"/>
            <a:ext cx="3988356"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398835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Picture Placeholder 2"/>
          <p:cNvSpPr>
            <a:spLocks noGrp="1"/>
          </p:cNvSpPr>
          <p:nvPr>
            <p:ph type="pic" sz="quarter" idx="13"/>
          </p:nvPr>
        </p:nvSpPr>
        <p:spPr>
          <a:xfrm>
            <a:off x="4572000" y="0"/>
            <a:ext cx="4572000"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resentation Footer">
            <a:extLst>
              <a:ext uri="{FF2B5EF4-FFF2-40B4-BE49-F238E27FC236}">
                <a16:creationId xmlns:a16="http://schemas.microsoft.com/office/drawing/2014/main" id="{D7C5ACFB-61B7-4A08-AE8A-3A80BEC2E22A}"/>
              </a:ext>
            </a:extLst>
          </p:cNvPr>
          <p:cNvSpPr>
            <a:spLocks noGrp="1"/>
          </p:cNvSpPr>
          <p:nvPr>
            <p:ph type="ftr" sz="quarter" idx="14"/>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02BAA9CC-763F-4505-97C9-24D4ABD8DD6F}"/>
              </a:ext>
            </a:extLst>
          </p:cNvPr>
          <p:cNvSpPr>
            <a:spLocks noGrp="1"/>
          </p:cNvSpPr>
          <p:nvPr>
            <p:ph type="dt" sz="half" idx="12"/>
          </p:nvPr>
        </p:nvSpPr>
        <p:spPr>
          <a:xfrm>
            <a:off x="7488222" y="6355080"/>
            <a:ext cx="1323594" cy="137160"/>
          </a:xfrm>
        </p:spPr>
        <p:txBody>
          <a:bodyPr/>
          <a:lstStyle>
            <a:lvl1pPr>
              <a:defRPr>
                <a:solidFill>
                  <a:schemeClr val="bg1"/>
                </a:solidFill>
              </a:defRPr>
            </a:lvl1pPr>
          </a:lstStyle>
          <a:p>
            <a:endParaRPr lang="en-US" dirty="0"/>
          </a:p>
        </p:txBody>
      </p:sp>
      <p:sp>
        <p:nvSpPr>
          <p:cNvPr id="16" name="Slide Number">
            <a:extLst>
              <a:ext uri="{FF2B5EF4-FFF2-40B4-BE49-F238E27FC236}">
                <a16:creationId xmlns:a16="http://schemas.microsoft.com/office/drawing/2014/main" id="{10E761E0-3587-4A31-997F-CE8E3A358C6C}"/>
              </a:ext>
            </a:extLst>
          </p:cNvPr>
          <p:cNvSpPr>
            <a:spLocks noGrp="1"/>
          </p:cNvSpPr>
          <p:nvPr>
            <p:ph type="sldNum" sz="quarter" idx="11"/>
          </p:nvPr>
        </p:nvSpPr>
        <p:spPr>
          <a:xfrm>
            <a:off x="7488222" y="6492240"/>
            <a:ext cx="1323594" cy="137160"/>
          </a:xfrm>
        </p:spPr>
        <p:txBody>
          <a:bodyPr/>
          <a:lstStyle>
            <a:lvl1pPr>
              <a:defRPr>
                <a:solidFill>
                  <a:schemeClr val="bg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56111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6C53AB53-6653-42B1-B9D6-EB2EFF4B49D5}"/>
              </a:ext>
            </a:extLst>
          </p:cNvPr>
          <p:cNvSpPr>
            <a:spLocks noGrp="1"/>
          </p:cNvSpPr>
          <p:nvPr>
            <p:ph type="ftr" sz="quarter" idx="14"/>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76E638A8-EB6B-4563-B520-8A8A6A3E66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6013A4E0-8BC8-43BD-AE29-7D448DF33DB5}"/>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230190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 Subtitle">
    <p:spTree>
      <p:nvGrpSpPr>
        <p:cNvPr id="1" name=""/>
        <p:cNvGrpSpPr/>
        <p:nvPr/>
      </p:nvGrpSpPr>
      <p:grpSpPr>
        <a:xfrm>
          <a:off x="0" y="0"/>
          <a:ext cx="0" cy="0"/>
          <a:chOff x="0" y="0"/>
          <a:chExt cx="0" cy="0"/>
        </a:xfrm>
      </p:grpSpPr>
      <p:sp>
        <p:nvSpPr>
          <p:cNvPr id="15"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8" name="Subtitle 2">
            <a:extLst>
              <a:ext uri="{FF2B5EF4-FFF2-40B4-BE49-F238E27FC236}">
                <a16:creationId xmlns:a16="http://schemas.microsoft.com/office/drawing/2014/main" id="{B56B3548-5EB8-714F-93B3-BD8CE8C6C99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3249216"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Content Placeholder 4"/>
          <p:cNvSpPr>
            <a:spLocks noGrp="1"/>
          </p:cNvSpPr>
          <p:nvPr>
            <p:ph sz="half" idx="13" hasCustomPrompt="1"/>
          </p:nvPr>
        </p:nvSpPr>
        <p:spPr>
          <a:xfrm>
            <a:off x="6165057" y="2103439"/>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255A06FB-EE8B-4642-9C1A-40B8F0083D8E}"/>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CB39C188-B397-483D-80EC-B5D9D1384E65}"/>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CA8159A-8660-4BB5-BFF5-FCB30C41DAD6}"/>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552856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EC1E7080-72F9-4244-AFA9-CEE3373F1B7F}"/>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9C15D536-803A-4FDA-96C2-0DD6A243A97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766AC7EC-26A9-4359-B160-8DCDEB14FC5C}"/>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396647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42F08066-BCE7-3945-BE4E-1DEA43569B7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2520460"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Content Placeholder 4"/>
          <p:cNvSpPr>
            <a:spLocks noGrp="1"/>
          </p:cNvSpPr>
          <p:nvPr>
            <p:ph sz="half" idx="13" hasCustomPrompt="1"/>
          </p:nvPr>
        </p:nvSpPr>
        <p:spPr>
          <a:xfrm>
            <a:off x="4706541"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7" name="Content Placeholder 5"/>
          <p:cNvSpPr>
            <a:spLocks noGrp="1"/>
          </p:cNvSpPr>
          <p:nvPr>
            <p:ph sz="half" idx="14" hasCustomPrompt="1"/>
          </p:nvPr>
        </p:nvSpPr>
        <p:spPr>
          <a:xfrm>
            <a:off x="6892622" y="2103438"/>
            <a:ext cx="1917000"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5" name="Presentation Footer">
            <a:extLst>
              <a:ext uri="{FF2B5EF4-FFF2-40B4-BE49-F238E27FC236}">
                <a16:creationId xmlns:a16="http://schemas.microsoft.com/office/drawing/2014/main" id="{7A38251C-F0F6-4C4E-90EA-046EBE3900D2}"/>
              </a:ext>
            </a:extLst>
          </p:cNvPr>
          <p:cNvSpPr>
            <a:spLocks noGrp="1"/>
          </p:cNvSpPr>
          <p:nvPr>
            <p:ph type="ftr" sz="quarter" idx="17"/>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D1CEFF90-96A0-43B5-A905-C1B1E995A889}"/>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9026E04C-2403-4D04-9506-C1AEDD8BEC5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5434793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ive Content">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Presentation Footer">
            <a:extLst>
              <a:ext uri="{FF2B5EF4-FFF2-40B4-BE49-F238E27FC236}">
                <a16:creationId xmlns:a16="http://schemas.microsoft.com/office/drawing/2014/main" id="{2361EBB0-BC2B-4110-AFF0-9612E9BCBE69}"/>
              </a:ext>
            </a:extLst>
          </p:cNvPr>
          <p:cNvSpPr>
            <a:spLocks noGrp="1"/>
          </p:cNvSpPr>
          <p:nvPr>
            <p:ph type="ftr" sz="quarter" idx="16"/>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B2E9937C-7E30-4F8A-B2DC-3CABA59F5C8F}"/>
              </a:ext>
            </a:extLst>
          </p:cNvPr>
          <p:cNvSpPr>
            <a:spLocks noGrp="1"/>
          </p:cNvSpPr>
          <p:nvPr>
            <p:ph type="dt" sz="half" idx="12"/>
          </p:nvPr>
        </p:nvSpPr>
        <p:spPr>
          <a:xfrm>
            <a:off x="7488222" y="6355080"/>
            <a:ext cx="1323594" cy="137160"/>
          </a:xfrm>
        </p:spPr>
        <p:txBody>
          <a:bodyPr/>
          <a:lstStyle/>
          <a:p>
            <a:endParaRPr lang="en-US" dirty="0"/>
          </a:p>
        </p:txBody>
      </p:sp>
      <p:sp>
        <p:nvSpPr>
          <p:cNvPr id="17" name="Slide Number">
            <a:extLst>
              <a:ext uri="{FF2B5EF4-FFF2-40B4-BE49-F238E27FC236}">
                <a16:creationId xmlns:a16="http://schemas.microsoft.com/office/drawing/2014/main" id="{5289CCE2-B31E-4A52-83B1-71AE544EE29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457071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ve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2" name="Subtitle 2">
            <a:extLst>
              <a:ext uri="{FF2B5EF4-FFF2-40B4-BE49-F238E27FC236}">
                <a16:creationId xmlns:a16="http://schemas.microsoft.com/office/drawing/2014/main" id="{BCBFC701-7287-1F4F-B6FA-1BECCBF324C6}"/>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p:nvPr>
        </p:nvSpPr>
        <p:spPr>
          <a:xfrm>
            <a:off x="332185"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082784"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4"/>
          <p:cNvSpPr>
            <a:spLocks noGrp="1"/>
          </p:cNvSpPr>
          <p:nvPr>
            <p:ph sz="half" idx="13"/>
          </p:nvPr>
        </p:nvSpPr>
        <p:spPr>
          <a:xfrm>
            <a:off x="3833383"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Content Placeholder 5"/>
          <p:cNvSpPr>
            <a:spLocks noGrp="1"/>
          </p:cNvSpPr>
          <p:nvPr>
            <p:ph sz="half" idx="14"/>
          </p:nvPr>
        </p:nvSpPr>
        <p:spPr>
          <a:xfrm>
            <a:off x="55839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ontent Placeholder 6"/>
          <p:cNvSpPr>
            <a:spLocks noGrp="1"/>
          </p:cNvSpPr>
          <p:nvPr>
            <p:ph sz="half" idx="15"/>
          </p:nvPr>
        </p:nvSpPr>
        <p:spPr>
          <a:xfrm>
            <a:off x="7334582" y="2103438"/>
            <a:ext cx="1479600" cy="406876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Presentation Footer">
            <a:extLst>
              <a:ext uri="{FF2B5EF4-FFF2-40B4-BE49-F238E27FC236}">
                <a16:creationId xmlns:a16="http://schemas.microsoft.com/office/drawing/2014/main" id="{EBE12295-1610-4511-8950-3D9E038E4C95}"/>
              </a:ext>
            </a:extLst>
          </p:cNvPr>
          <p:cNvSpPr>
            <a:spLocks noGrp="1"/>
          </p:cNvSpPr>
          <p:nvPr>
            <p:ph type="ftr" sz="quarter" idx="17"/>
          </p:nvPr>
        </p:nvSpPr>
        <p:spPr>
          <a:xfrm>
            <a:off x="332184" y="6355080"/>
            <a:ext cx="4105276" cy="137160"/>
          </a:xfrm>
        </p:spPr>
        <p:txBody>
          <a:bodyPr/>
          <a:lstStyle/>
          <a:p>
            <a:pPr algn="l"/>
            <a:endParaRPr lang="en-US" dirty="0"/>
          </a:p>
        </p:txBody>
      </p:sp>
      <p:sp>
        <p:nvSpPr>
          <p:cNvPr id="17" name="Date">
            <a:extLst>
              <a:ext uri="{FF2B5EF4-FFF2-40B4-BE49-F238E27FC236}">
                <a16:creationId xmlns:a16="http://schemas.microsoft.com/office/drawing/2014/main" id="{6226A18B-2E48-47C8-8231-AE2C5DF4E67A}"/>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9652FBC2-942D-468E-8FFB-4961241D592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298170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hree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7" name="Content Placeholder 2">
            <a:extLst>
              <a:ext uri="{FF2B5EF4-FFF2-40B4-BE49-F238E27FC236}">
                <a16:creationId xmlns:a16="http://schemas.microsoft.com/office/drawing/2014/main" id="{CF36C29E-E542-4CF8-8350-7B2993AB9F11}"/>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3" name="Content Placeholder 3">
            <a:extLst>
              <a:ext uri="{FF2B5EF4-FFF2-40B4-BE49-F238E27FC236}">
                <a16:creationId xmlns:a16="http://schemas.microsoft.com/office/drawing/2014/main" id="{5E49564D-E876-4F96-AA36-94443DF6A6B4}"/>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4" name="Content Placeholder 4">
            <a:extLst>
              <a:ext uri="{FF2B5EF4-FFF2-40B4-BE49-F238E27FC236}">
                <a16:creationId xmlns:a16="http://schemas.microsoft.com/office/drawing/2014/main" id="{D1C35B22-67CB-4342-8F23-814ABE95E981}"/>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0" name="Presentation Footer">
            <a:extLst>
              <a:ext uri="{FF2B5EF4-FFF2-40B4-BE49-F238E27FC236}">
                <a16:creationId xmlns:a16="http://schemas.microsoft.com/office/drawing/2014/main" id="{143150FA-7ADA-4D3B-8D83-185C5B9627F8}"/>
              </a:ext>
            </a:extLst>
          </p:cNvPr>
          <p:cNvSpPr>
            <a:spLocks noGrp="1"/>
          </p:cNvSpPr>
          <p:nvPr>
            <p:ph type="ftr" sz="quarter" idx="19"/>
          </p:nvPr>
        </p:nvSpPr>
        <p:spPr>
          <a:xfrm>
            <a:off x="332184" y="6355080"/>
            <a:ext cx="4105276" cy="137160"/>
          </a:xfrm>
        </p:spPr>
        <p:txBody>
          <a:bodyPr/>
          <a:lstStyle/>
          <a:p>
            <a:pPr algn="l"/>
            <a:endParaRPr lang="en-US" dirty="0"/>
          </a:p>
        </p:txBody>
      </p:sp>
      <p:sp>
        <p:nvSpPr>
          <p:cNvPr id="21" name="Date">
            <a:extLst>
              <a:ext uri="{FF2B5EF4-FFF2-40B4-BE49-F238E27FC236}">
                <a16:creationId xmlns:a16="http://schemas.microsoft.com/office/drawing/2014/main" id="{654B51D6-1525-4D38-B225-69AC562201DD}"/>
              </a:ext>
            </a:extLst>
          </p:cNvPr>
          <p:cNvSpPr>
            <a:spLocks noGrp="1"/>
          </p:cNvSpPr>
          <p:nvPr>
            <p:ph type="dt" sz="half" idx="12"/>
          </p:nvPr>
        </p:nvSpPr>
        <p:spPr>
          <a:xfrm>
            <a:off x="7488222" y="6355080"/>
            <a:ext cx="1323594" cy="137160"/>
          </a:xfrm>
        </p:spPr>
        <p:txBody>
          <a:bodyPr/>
          <a:lstStyle/>
          <a:p>
            <a:endParaRPr lang="en-US" dirty="0"/>
          </a:p>
        </p:txBody>
      </p:sp>
      <p:sp>
        <p:nvSpPr>
          <p:cNvPr id="22" name="Slide Number">
            <a:extLst>
              <a:ext uri="{FF2B5EF4-FFF2-40B4-BE49-F238E27FC236}">
                <a16:creationId xmlns:a16="http://schemas.microsoft.com/office/drawing/2014/main" id="{9CE3AF0A-026B-4716-8B65-D5F631540C4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3532703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Image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11" name="Subtitle 2">
            <a:extLst>
              <a:ext uri="{FF2B5EF4-FFF2-40B4-BE49-F238E27FC236}">
                <a16:creationId xmlns:a16="http://schemas.microsoft.com/office/drawing/2014/main" id="{5CE153FD-285A-D647-ADE4-833E86A9CF52}"/>
              </a:ext>
            </a:extLst>
          </p:cNvPr>
          <p:cNvSpPr>
            <a:spLocks noGrp="1"/>
          </p:cNvSpPr>
          <p:nvPr>
            <p:ph type="subTitle" idx="24"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10" name="Picture Placeholder 2"/>
          <p:cNvSpPr>
            <a:spLocks noGrp="1"/>
          </p:cNvSpPr>
          <p:nvPr>
            <p:ph type="pic" sz="quarter" idx="13"/>
          </p:nvPr>
        </p:nvSpPr>
        <p:spPr>
          <a:xfrm>
            <a:off x="332184"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p:cNvSpPr>
          <p:nvPr>
            <p:ph type="pic" sz="quarter" idx="15"/>
          </p:nvPr>
        </p:nvSpPr>
        <p:spPr>
          <a:xfrm>
            <a:off x="3248621"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p:cNvSpPr>
          <p:nvPr>
            <p:ph type="pic" sz="quarter" idx="17"/>
          </p:nvPr>
        </p:nvSpPr>
        <p:spPr>
          <a:xfrm>
            <a:off x="6165057" y="2100263"/>
            <a:ext cx="2646760" cy="301752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5" name="Content Placeholder 2">
            <a:extLst>
              <a:ext uri="{FF2B5EF4-FFF2-40B4-BE49-F238E27FC236}">
                <a16:creationId xmlns:a16="http://schemas.microsoft.com/office/drawing/2014/main" id="{DF41A2FF-FB3D-4971-8B6D-3BD731DE5053}"/>
              </a:ext>
            </a:extLst>
          </p:cNvPr>
          <p:cNvSpPr>
            <a:spLocks noGrp="1"/>
          </p:cNvSpPr>
          <p:nvPr>
            <p:ph sz="quarter" idx="20"/>
          </p:nvPr>
        </p:nvSpPr>
        <p:spPr>
          <a:xfrm>
            <a:off x="332185"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6" name="Content Placeholder 3">
            <a:extLst>
              <a:ext uri="{FF2B5EF4-FFF2-40B4-BE49-F238E27FC236}">
                <a16:creationId xmlns:a16="http://schemas.microsoft.com/office/drawing/2014/main" id="{7662A741-222C-4F6F-9366-53AED64CAC17}"/>
              </a:ext>
            </a:extLst>
          </p:cNvPr>
          <p:cNvSpPr>
            <a:spLocks noGrp="1"/>
          </p:cNvSpPr>
          <p:nvPr>
            <p:ph sz="quarter" idx="21"/>
          </p:nvPr>
        </p:nvSpPr>
        <p:spPr>
          <a:xfrm>
            <a:off x="3248621"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7" name="Content Placeholder 4">
            <a:extLst>
              <a:ext uri="{FF2B5EF4-FFF2-40B4-BE49-F238E27FC236}">
                <a16:creationId xmlns:a16="http://schemas.microsoft.com/office/drawing/2014/main" id="{2C7502DD-886C-4B7F-ACDF-7765ADE3972C}"/>
              </a:ext>
            </a:extLst>
          </p:cNvPr>
          <p:cNvSpPr>
            <a:spLocks noGrp="1"/>
          </p:cNvSpPr>
          <p:nvPr>
            <p:ph sz="quarter" idx="22"/>
          </p:nvPr>
        </p:nvSpPr>
        <p:spPr>
          <a:xfrm>
            <a:off x="6165057" y="5280026"/>
            <a:ext cx="2646759" cy="892175"/>
          </a:xfrm>
        </p:spPr>
        <p:txBody>
          <a:bodyPr/>
          <a:lstStyle>
            <a:lvl1pPr>
              <a:defRPr sz="1200"/>
            </a:lvl1pPr>
            <a:lvl2pPr>
              <a:defRPr sz="1600"/>
            </a:lvl2pPr>
            <a:lvl3pPr marL="0" indent="0">
              <a:buNone/>
              <a:defRPr/>
            </a:lvl3pPr>
          </a:lstStyle>
          <a:p>
            <a:pPr lvl="0"/>
            <a:r>
              <a:rPr lang="en-US" dirty="0"/>
              <a:t>Edit Master text styles</a:t>
            </a:r>
          </a:p>
          <a:p>
            <a:pPr lvl="1"/>
            <a:r>
              <a:rPr lang="en-US" dirty="0"/>
              <a:t>Second level</a:t>
            </a:r>
          </a:p>
        </p:txBody>
      </p:sp>
      <p:sp>
        <p:nvSpPr>
          <p:cNvPr id="22" name="Presentation Footer">
            <a:extLst>
              <a:ext uri="{FF2B5EF4-FFF2-40B4-BE49-F238E27FC236}">
                <a16:creationId xmlns:a16="http://schemas.microsoft.com/office/drawing/2014/main" id="{E528D06F-5262-4849-B168-CAB133AE792E}"/>
              </a:ext>
            </a:extLst>
          </p:cNvPr>
          <p:cNvSpPr>
            <a:spLocks noGrp="1"/>
          </p:cNvSpPr>
          <p:nvPr>
            <p:ph type="ftr" sz="quarter" idx="25"/>
          </p:nvPr>
        </p:nvSpPr>
        <p:spPr>
          <a:xfrm>
            <a:off x="332184" y="6355080"/>
            <a:ext cx="4105276" cy="137160"/>
          </a:xfrm>
        </p:spPr>
        <p:txBody>
          <a:bodyPr/>
          <a:lstStyle/>
          <a:p>
            <a:pPr algn="l"/>
            <a:endParaRPr lang="en-US" dirty="0"/>
          </a:p>
        </p:txBody>
      </p:sp>
      <p:sp>
        <p:nvSpPr>
          <p:cNvPr id="23" name="Date">
            <a:extLst>
              <a:ext uri="{FF2B5EF4-FFF2-40B4-BE49-F238E27FC236}">
                <a16:creationId xmlns:a16="http://schemas.microsoft.com/office/drawing/2014/main" id="{8844EFB6-E1C5-4C39-8ECF-FB91260B5DAB}"/>
              </a:ext>
            </a:extLst>
          </p:cNvPr>
          <p:cNvSpPr>
            <a:spLocks noGrp="1"/>
          </p:cNvSpPr>
          <p:nvPr>
            <p:ph type="dt" sz="half" idx="12"/>
          </p:nvPr>
        </p:nvSpPr>
        <p:spPr>
          <a:xfrm>
            <a:off x="7488222" y="6355080"/>
            <a:ext cx="1323594" cy="137160"/>
          </a:xfrm>
        </p:spPr>
        <p:txBody>
          <a:bodyPr/>
          <a:lstStyle/>
          <a:p>
            <a:endParaRPr lang="en-US" dirty="0"/>
          </a:p>
        </p:txBody>
      </p:sp>
      <p:sp>
        <p:nvSpPr>
          <p:cNvPr id="24" name="Slide Number">
            <a:extLst>
              <a:ext uri="{FF2B5EF4-FFF2-40B4-BE49-F238E27FC236}">
                <a16:creationId xmlns:a16="http://schemas.microsoft.com/office/drawing/2014/main" id="{238FF94D-6991-41E6-8DF6-656C300803A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74660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lvl1pPr marL="730250" indent="-730250">
              <a:lnSpc>
                <a:spcPct val="90000"/>
              </a:lnSpc>
              <a:spcBef>
                <a:spcPts val="0"/>
              </a:spcBef>
              <a:spcAft>
                <a:spcPts val="600"/>
              </a:spcAft>
              <a:buClr>
                <a:schemeClr val="accent1"/>
              </a:buClr>
              <a:buFont typeface="+mj-lt"/>
              <a:buAutoNum type="arabicPeriod"/>
              <a:tabLst>
                <a:tab pos="10623550" algn="r"/>
              </a:tabLst>
              <a:defRPr sz="2800" b="0">
                <a:solidFill>
                  <a:schemeClr val="tx1"/>
                </a:solidFill>
              </a:defRPr>
            </a:lvl1pPr>
            <a:lvl2pPr marL="730250" indent="0">
              <a:buClr>
                <a:schemeClr val="accent4"/>
              </a:buClr>
              <a:buFont typeface="+mj-lt"/>
              <a:buNone/>
              <a:tabLst>
                <a:tab pos="10623550" algn="r"/>
              </a:tabLst>
              <a:defRPr sz="1600"/>
            </a:lvl2pPr>
            <a:lvl3pPr marL="914400" indent="-182563">
              <a:lnSpc>
                <a:spcPct val="100000"/>
              </a:lnSpc>
              <a:tabLst>
                <a:tab pos="10623550" algn="r"/>
              </a:tabLst>
              <a:defRPr/>
            </a:lvl3pPr>
            <a:lvl4pPr marL="1096963" indent="-182563">
              <a:lnSpc>
                <a:spcPct val="100000"/>
              </a:lnSpc>
              <a:tabLst>
                <a:tab pos="10623550" algn="r"/>
              </a:tabLst>
              <a:defRPr/>
            </a:lvl4pPr>
            <a:lvl5pPr marL="1279525" indent="-182563">
              <a:lnSpc>
                <a:spcPct val="100000"/>
              </a:lnSpc>
              <a:tabLst>
                <a:tab pos="10623550" algn="r"/>
              </a:tabLst>
              <a:defRPr/>
            </a:lvl5pPr>
            <a:lvl6pPr marL="1462088" indent="-182563">
              <a:lnSpc>
                <a:spcPct val="100000"/>
              </a:lnSpc>
              <a:tabLst>
                <a:tab pos="10623550" algn="r"/>
              </a:tabLst>
              <a:defRPr/>
            </a:lvl6pPr>
            <a:lvl7pPr marL="1644650" indent="-182563">
              <a:lnSpc>
                <a:spcPct val="100000"/>
              </a:lnSpc>
              <a:tabLst>
                <a:tab pos="10623550" algn="r"/>
              </a:tabLst>
              <a:defRPr/>
            </a:lvl7pPr>
            <a:lvl8pPr marL="1828800" indent="-182563">
              <a:lnSpc>
                <a:spcPct val="100000"/>
              </a:lnSpc>
              <a:tabLst>
                <a:tab pos="10623550" algn="r"/>
              </a:tabLst>
              <a:defRPr/>
            </a:lvl8pPr>
            <a:lvl9pPr marL="2011363" indent="-182563">
              <a:lnSpc>
                <a:spcPct val="100000"/>
              </a:lnSpc>
              <a:tabLst>
                <a:tab pos="10623550" algn="r"/>
              </a:tabLs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5" name="Presentation Footer">
            <a:extLst>
              <a:ext uri="{FF2B5EF4-FFF2-40B4-BE49-F238E27FC236}">
                <a16:creationId xmlns:a16="http://schemas.microsoft.com/office/drawing/2014/main" id="{B0AE826D-197B-B84E-8B9B-E0610700761D}"/>
              </a:ext>
            </a:extLst>
          </p:cNvPr>
          <p:cNvSpPr>
            <a:spLocks noGrp="1"/>
          </p:cNvSpPr>
          <p:nvPr>
            <p:ph type="ftr" sz="quarter" idx="13"/>
          </p:nvPr>
        </p:nvSpPr>
        <p:spPr/>
        <p:txBody>
          <a:bodyPr/>
          <a:lstStyle/>
          <a:p>
            <a:pPr algn="l"/>
            <a:endParaRPr lang="en-US" dirty="0"/>
          </a:p>
        </p:txBody>
      </p:sp>
      <p:sp>
        <p:nvSpPr>
          <p:cNvPr id="4" name="Date">
            <a:extLst>
              <a:ext uri="{FF2B5EF4-FFF2-40B4-BE49-F238E27FC236}">
                <a16:creationId xmlns:a16="http://schemas.microsoft.com/office/drawing/2014/main" id="{2A29A14A-827E-1247-9162-E763C985ACD0}"/>
              </a:ext>
            </a:extLst>
          </p:cNvPr>
          <p:cNvSpPr>
            <a:spLocks noGrp="1"/>
          </p:cNvSpPr>
          <p:nvPr>
            <p:ph type="dt" sz="half" idx="12"/>
          </p:nvPr>
        </p:nvSpPr>
        <p:spPr/>
        <p:txBody>
          <a:bodyPr/>
          <a:lstStyle/>
          <a:p>
            <a:endParaRPr lang="en-US" dirty="0"/>
          </a:p>
        </p:txBody>
      </p:sp>
      <p:sp>
        <p:nvSpPr>
          <p:cNvPr id="6" name="Slide Number">
            <a:extLst>
              <a:ext uri="{FF2B5EF4-FFF2-40B4-BE49-F238E27FC236}">
                <a16:creationId xmlns:a16="http://schemas.microsoft.com/office/drawing/2014/main" id="{7092926E-C7A2-1946-B74B-5EC49D3EAE3C}"/>
              </a:ext>
            </a:extLst>
          </p:cNvPr>
          <p:cNvSpPr>
            <a:spLocks noGrp="1"/>
          </p:cNvSpPr>
          <p:nvPr>
            <p:ph type="sldNum" sz="quarter" idx="11"/>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235206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our Text Boxes for Icon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20" name="Content Placeholder 2">
            <a:extLst>
              <a:ext uri="{FF2B5EF4-FFF2-40B4-BE49-F238E27FC236}">
                <a16:creationId xmlns:a16="http://schemas.microsoft.com/office/drawing/2014/main" id="{5647D158-444C-4C82-ACB0-9AB0A3521F0D}"/>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1" name="Content Placeholder 3">
            <a:extLst>
              <a:ext uri="{FF2B5EF4-FFF2-40B4-BE49-F238E27FC236}">
                <a16:creationId xmlns:a16="http://schemas.microsoft.com/office/drawing/2014/main" id="{09E9185D-B5E2-42D8-B0BB-64A240642503}"/>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2" name="Content Placeholder 4">
            <a:extLst>
              <a:ext uri="{FF2B5EF4-FFF2-40B4-BE49-F238E27FC236}">
                <a16:creationId xmlns:a16="http://schemas.microsoft.com/office/drawing/2014/main" id="{4EDDB54A-2316-4869-8165-5986C6003418}"/>
              </a:ext>
            </a:extLst>
          </p:cNvPr>
          <p:cNvSpPr>
            <a:spLocks noGrp="1"/>
          </p:cNvSpPr>
          <p:nvPr>
            <p:ph sz="quarter" idx="23"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5">
            <a:extLst>
              <a:ext uri="{FF2B5EF4-FFF2-40B4-BE49-F238E27FC236}">
                <a16:creationId xmlns:a16="http://schemas.microsoft.com/office/drawing/2014/main" id="{C944BFAA-989E-4744-AC4B-DF3B93FF7EF7}"/>
              </a:ext>
            </a:extLst>
          </p:cNvPr>
          <p:cNvSpPr>
            <a:spLocks noGrp="1"/>
          </p:cNvSpPr>
          <p:nvPr>
            <p:ph sz="quarter" idx="24"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4" name="Presentation Footer">
            <a:extLst>
              <a:ext uri="{FF2B5EF4-FFF2-40B4-BE49-F238E27FC236}">
                <a16:creationId xmlns:a16="http://schemas.microsoft.com/office/drawing/2014/main" id="{B9DDE53E-9EDD-4F33-A597-8A2E4C6CBC9C}"/>
              </a:ext>
            </a:extLst>
          </p:cNvPr>
          <p:cNvSpPr>
            <a:spLocks noGrp="1"/>
          </p:cNvSpPr>
          <p:nvPr>
            <p:ph type="ftr" sz="quarter" idx="13"/>
          </p:nvPr>
        </p:nvSpPr>
        <p:spPr>
          <a:xfrm>
            <a:off x="332184" y="6355080"/>
            <a:ext cx="4105276" cy="137160"/>
          </a:xfrm>
        </p:spPr>
        <p:txBody>
          <a:bodyPr/>
          <a:lstStyle/>
          <a:p>
            <a:pPr algn="l"/>
            <a:endParaRPr lang="en-US" dirty="0"/>
          </a:p>
        </p:txBody>
      </p:sp>
      <p:sp>
        <p:nvSpPr>
          <p:cNvPr id="16" name="Date">
            <a:extLst>
              <a:ext uri="{FF2B5EF4-FFF2-40B4-BE49-F238E27FC236}">
                <a16:creationId xmlns:a16="http://schemas.microsoft.com/office/drawing/2014/main" id="{1C6AF745-C28E-4CFB-995D-464989BC2E66}"/>
              </a:ext>
            </a:extLst>
          </p:cNvPr>
          <p:cNvSpPr>
            <a:spLocks noGrp="1"/>
          </p:cNvSpPr>
          <p:nvPr>
            <p:ph type="dt" sz="half" idx="12"/>
          </p:nvPr>
        </p:nvSpPr>
        <p:spPr>
          <a:xfrm>
            <a:off x="7488222" y="6355080"/>
            <a:ext cx="1323594" cy="137160"/>
          </a:xfrm>
        </p:spPr>
        <p:txBody>
          <a:bodyPr/>
          <a:lstStyle/>
          <a:p>
            <a:endParaRPr lang="en-US" dirty="0"/>
          </a:p>
        </p:txBody>
      </p:sp>
      <p:sp>
        <p:nvSpPr>
          <p:cNvPr id="18" name="Slide Number">
            <a:extLst>
              <a:ext uri="{FF2B5EF4-FFF2-40B4-BE49-F238E27FC236}">
                <a16:creationId xmlns:a16="http://schemas.microsoft.com/office/drawing/2014/main" id="{E93105BA-6858-4899-BF66-66DC46BAE1D7}"/>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93770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Four Text Boxes for Icons - Subtitle">
    <p:spTree>
      <p:nvGrpSpPr>
        <p:cNvPr id="1" name=""/>
        <p:cNvGrpSpPr/>
        <p:nvPr/>
      </p:nvGrpSpPr>
      <p:grpSpPr>
        <a:xfrm>
          <a:off x="0" y="0"/>
          <a:ext cx="0" cy="0"/>
          <a:chOff x="0" y="0"/>
          <a:chExt cx="0" cy="0"/>
        </a:xfrm>
      </p:grpSpPr>
      <p:sp>
        <p:nvSpPr>
          <p:cNvPr id="14"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9" name="Subtitle 2">
            <a:extLst>
              <a:ext uri="{FF2B5EF4-FFF2-40B4-BE49-F238E27FC236}">
                <a16:creationId xmlns:a16="http://schemas.microsoft.com/office/drawing/2014/main" id="{DA3591F7-EFF5-C649-BCF8-906639EFF4C9}"/>
              </a:ext>
            </a:extLst>
          </p:cNvPr>
          <p:cNvSpPr>
            <a:spLocks noGrp="1"/>
          </p:cNvSpPr>
          <p:nvPr>
            <p:ph type="subTitle" idx="23"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2" name="Content Placeholder 2">
            <a:extLst>
              <a:ext uri="{FF2B5EF4-FFF2-40B4-BE49-F238E27FC236}">
                <a16:creationId xmlns:a16="http://schemas.microsoft.com/office/drawing/2014/main" id="{14F44128-4414-43CF-8270-05DD5E559019}"/>
              </a:ext>
            </a:extLst>
          </p:cNvPr>
          <p:cNvSpPr>
            <a:spLocks noGrp="1"/>
          </p:cNvSpPr>
          <p:nvPr>
            <p:ph sz="quarter" idx="21" hasCustomPrompt="1"/>
          </p:nvPr>
        </p:nvSpPr>
        <p:spPr>
          <a:xfrm>
            <a:off x="335425"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Content Placeholder 3">
            <a:extLst>
              <a:ext uri="{FF2B5EF4-FFF2-40B4-BE49-F238E27FC236}">
                <a16:creationId xmlns:a16="http://schemas.microsoft.com/office/drawing/2014/main" id="{5550B7EC-9A89-4137-AC2C-8E055967FFC7}"/>
              </a:ext>
            </a:extLst>
          </p:cNvPr>
          <p:cNvSpPr>
            <a:spLocks noGrp="1"/>
          </p:cNvSpPr>
          <p:nvPr>
            <p:ph sz="quarter" idx="22" hasCustomPrompt="1"/>
          </p:nvPr>
        </p:nvSpPr>
        <p:spPr>
          <a:xfrm>
            <a:off x="2519729"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4" name="Content Placeholder 4">
            <a:extLst>
              <a:ext uri="{FF2B5EF4-FFF2-40B4-BE49-F238E27FC236}">
                <a16:creationId xmlns:a16="http://schemas.microsoft.com/office/drawing/2014/main" id="{CAE92F97-7ADC-46A9-8EB2-EF00E7B8C3B0}"/>
              </a:ext>
            </a:extLst>
          </p:cNvPr>
          <p:cNvSpPr>
            <a:spLocks noGrp="1"/>
          </p:cNvSpPr>
          <p:nvPr>
            <p:ph sz="quarter" idx="24" hasCustomPrompt="1"/>
          </p:nvPr>
        </p:nvSpPr>
        <p:spPr>
          <a:xfrm>
            <a:off x="4707272"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Content Placeholder 5">
            <a:extLst>
              <a:ext uri="{FF2B5EF4-FFF2-40B4-BE49-F238E27FC236}">
                <a16:creationId xmlns:a16="http://schemas.microsoft.com/office/drawing/2014/main" id="{F0AE013A-6661-47CF-A7AF-4541D1BE18D6}"/>
              </a:ext>
            </a:extLst>
          </p:cNvPr>
          <p:cNvSpPr>
            <a:spLocks noGrp="1"/>
          </p:cNvSpPr>
          <p:nvPr>
            <p:ph sz="quarter" idx="25" hasCustomPrompt="1"/>
          </p:nvPr>
        </p:nvSpPr>
        <p:spPr>
          <a:xfrm>
            <a:off x="6894816" y="3429000"/>
            <a:ext cx="1920240" cy="2743200"/>
          </a:xfrm>
        </p:spPr>
        <p:txBody>
          <a:bodyPr/>
          <a:lstStyle>
            <a:lvl1pPr>
              <a:defRPr sz="12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8" name="Presentation Footer">
            <a:extLst>
              <a:ext uri="{FF2B5EF4-FFF2-40B4-BE49-F238E27FC236}">
                <a16:creationId xmlns:a16="http://schemas.microsoft.com/office/drawing/2014/main" id="{476632F6-66EA-4654-B66C-2F08C8E1CEB5}"/>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8B148D9B-4228-4F7F-B491-CFE84F85C04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09E4F0E-DE98-4D2A-9BFB-DA7217D3273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269704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our Team Images">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10" name="Picture Placeholder 2"/>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6" name="Picture Placeholder 3"/>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8" name="Picture Placeholder 4"/>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14" name="Picture Placeholder 5"/>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Content Placeholder 2">
            <a:extLst>
              <a:ext uri="{FF2B5EF4-FFF2-40B4-BE49-F238E27FC236}">
                <a16:creationId xmlns:a16="http://schemas.microsoft.com/office/drawing/2014/main" id="{A7BDE18C-B6F5-4F07-92F2-88EB0F06DA80}"/>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1" name="Content Placeholder 3">
            <a:extLst>
              <a:ext uri="{FF2B5EF4-FFF2-40B4-BE49-F238E27FC236}">
                <a16:creationId xmlns:a16="http://schemas.microsoft.com/office/drawing/2014/main" id="{EAB83E31-ADC6-4472-8BCC-A5123751071B}"/>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2" name="Content Placeholder 4">
            <a:extLst>
              <a:ext uri="{FF2B5EF4-FFF2-40B4-BE49-F238E27FC236}">
                <a16:creationId xmlns:a16="http://schemas.microsoft.com/office/drawing/2014/main" id="{2C9889D5-4B26-4E63-BD3D-E58AF8BFA96E}"/>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5">
            <a:extLst>
              <a:ext uri="{FF2B5EF4-FFF2-40B4-BE49-F238E27FC236}">
                <a16:creationId xmlns:a16="http://schemas.microsoft.com/office/drawing/2014/main" id="{D4154D0B-36B2-465C-8CF8-5F641F04607D}"/>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3" name="Presentation Footer">
            <a:extLst>
              <a:ext uri="{FF2B5EF4-FFF2-40B4-BE49-F238E27FC236}">
                <a16:creationId xmlns:a16="http://schemas.microsoft.com/office/drawing/2014/main" id="{8DCF3834-7D5F-40E8-8AF6-4F88731AE168}"/>
              </a:ext>
            </a:extLst>
          </p:cNvPr>
          <p:cNvSpPr>
            <a:spLocks noGrp="1"/>
          </p:cNvSpPr>
          <p:nvPr>
            <p:ph type="ftr" sz="quarter" idx="21"/>
          </p:nvPr>
        </p:nvSpPr>
        <p:spPr>
          <a:xfrm>
            <a:off x="332184" y="6355080"/>
            <a:ext cx="4105276" cy="137160"/>
          </a:xfrm>
        </p:spPr>
        <p:txBody>
          <a:bodyPr/>
          <a:lstStyle/>
          <a:p>
            <a:pPr algn="l"/>
            <a:endParaRPr lang="en-US" dirty="0"/>
          </a:p>
        </p:txBody>
      </p:sp>
      <p:sp>
        <p:nvSpPr>
          <p:cNvPr id="24" name="Date">
            <a:extLst>
              <a:ext uri="{FF2B5EF4-FFF2-40B4-BE49-F238E27FC236}">
                <a16:creationId xmlns:a16="http://schemas.microsoft.com/office/drawing/2014/main" id="{29A7CEAD-580B-4DE6-A2E0-E3DAE79DE6F0}"/>
              </a:ext>
            </a:extLst>
          </p:cNvPr>
          <p:cNvSpPr>
            <a:spLocks noGrp="1"/>
          </p:cNvSpPr>
          <p:nvPr>
            <p:ph type="dt" sz="half" idx="12"/>
          </p:nvPr>
        </p:nvSpPr>
        <p:spPr>
          <a:xfrm>
            <a:off x="7488222" y="6355080"/>
            <a:ext cx="1323594" cy="137160"/>
          </a:xfrm>
        </p:spPr>
        <p:txBody>
          <a:bodyPr/>
          <a:lstStyle/>
          <a:p>
            <a:endParaRPr lang="en-US" dirty="0"/>
          </a:p>
        </p:txBody>
      </p:sp>
      <p:sp>
        <p:nvSpPr>
          <p:cNvPr id="25" name="Slide Number">
            <a:extLst>
              <a:ext uri="{FF2B5EF4-FFF2-40B4-BE49-F238E27FC236}">
                <a16:creationId xmlns:a16="http://schemas.microsoft.com/office/drawing/2014/main" id="{9F5E421A-2098-44B9-874B-993CE3B5FAB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322008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Team Images - Subtitle">
    <p:spTree>
      <p:nvGrpSpPr>
        <p:cNvPr id="1" name=""/>
        <p:cNvGrpSpPr/>
        <p:nvPr/>
      </p:nvGrpSpPr>
      <p:grpSpPr>
        <a:xfrm>
          <a:off x="0" y="0"/>
          <a:ext cx="0" cy="0"/>
          <a:chOff x="0" y="0"/>
          <a:chExt cx="0" cy="0"/>
        </a:xfrm>
      </p:grpSpPr>
      <p:sp>
        <p:nvSpPr>
          <p:cNvPr id="2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20" name="Subtitle 2">
            <a:extLst>
              <a:ext uri="{FF2B5EF4-FFF2-40B4-BE49-F238E27FC236}">
                <a16:creationId xmlns:a16="http://schemas.microsoft.com/office/drawing/2014/main" id="{5194D818-D8E8-5342-BDE8-319BC1FCE4A9}"/>
              </a:ext>
            </a:extLst>
          </p:cNvPr>
          <p:cNvSpPr>
            <a:spLocks noGrp="1"/>
          </p:cNvSpPr>
          <p:nvPr>
            <p:ph type="subTitle" idx="2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28" name="Picture Placeholder 2">
            <a:extLst>
              <a:ext uri="{FF2B5EF4-FFF2-40B4-BE49-F238E27FC236}">
                <a16:creationId xmlns:a16="http://schemas.microsoft.com/office/drawing/2014/main" id="{136A12B2-03B5-4BC2-942B-CDF222899B39}"/>
              </a:ext>
            </a:extLst>
          </p:cNvPr>
          <p:cNvSpPr>
            <a:spLocks noGrp="1" noChangeAspect="1"/>
          </p:cNvSpPr>
          <p:nvPr>
            <p:ph type="pic" sz="quarter" idx="13"/>
          </p:nvPr>
        </p:nvSpPr>
        <p:spPr>
          <a:xfrm>
            <a:off x="332183"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29" name="Picture Placeholder 3">
            <a:extLst>
              <a:ext uri="{FF2B5EF4-FFF2-40B4-BE49-F238E27FC236}">
                <a16:creationId xmlns:a16="http://schemas.microsoft.com/office/drawing/2014/main" id="{19698F39-9E08-4628-9EAA-9DFB91AB41F4}"/>
              </a:ext>
            </a:extLst>
          </p:cNvPr>
          <p:cNvSpPr>
            <a:spLocks noGrp="1" noChangeAspect="1"/>
          </p:cNvSpPr>
          <p:nvPr>
            <p:ph type="pic" sz="quarter" idx="15"/>
          </p:nvPr>
        </p:nvSpPr>
        <p:spPr>
          <a:xfrm>
            <a:off x="2519729"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0" name="Picture Placeholder 4">
            <a:extLst>
              <a:ext uri="{FF2B5EF4-FFF2-40B4-BE49-F238E27FC236}">
                <a16:creationId xmlns:a16="http://schemas.microsoft.com/office/drawing/2014/main" id="{19DD7D57-3E24-4739-9180-648AACAD80CD}"/>
              </a:ext>
            </a:extLst>
          </p:cNvPr>
          <p:cNvSpPr>
            <a:spLocks noGrp="1" noChangeAspect="1"/>
          </p:cNvSpPr>
          <p:nvPr>
            <p:ph type="pic" sz="quarter" idx="17"/>
          </p:nvPr>
        </p:nvSpPr>
        <p:spPr>
          <a:xfrm>
            <a:off x="4707272"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1" name="Picture Placeholder 5">
            <a:extLst>
              <a:ext uri="{FF2B5EF4-FFF2-40B4-BE49-F238E27FC236}">
                <a16:creationId xmlns:a16="http://schemas.microsoft.com/office/drawing/2014/main" id="{C238DBFC-D359-4AE7-953F-513D1249339E}"/>
              </a:ext>
            </a:extLst>
          </p:cNvPr>
          <p:cNvSpPr>
            <a:spLocks noGrp="1" noChangeAspect="1"/>
          </p:cNvSpPr>
          <p:nvPr>
            <p:ph type="pic" sz="quarter" idx="19"/>
          </p:nvPr>
        </p:nvSpPr>
        <p:spPr>
          <a:xfrm>
            <a:off x="6894816" y="2103120"/>
            <a:ext cx="994410" cy="132588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sp>
        <p:nvSpPr>
          <p:cNvPr id="32" name="Content Placeholder 2">
            <a:extLst>
              <a:ext uri="{FF2B5EF4-FFF2-40B4-BE49-F238E27FC236}">
                <a16:creationId xmlns:a16="http://schemas.microsoft.com/office/drawing/2014/main" id="{F75EAC27-A3D9-42D2-B8B6-307439DE0C9C}"/>
              </a:ext>
            </a:extLst>
          </p:cNvPr>
          <p:cNvSpPr>
            <a:spLocks noGrp="1"/>
          </p:cNvSpPr>
          <p:nvPr>
            <p:ph sz="quarter" idx="22" hasCustomPrompt="1"/>
          </p:nvPr>
        </p:nvSpPr>
        <p:spPr>
          <a:xfrm>
            <a:off x="335425"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3" name="Content Placeholder 3">
            <a:extLst>
              <a:ext uri="{FF2B5EF4-FFF2-40B4-BE49-F238E27FC236}">
                <a16:creationId xmlns:a16="http://schemas.microsoft.com/office/drawing/2014/main" id="{8B897F92-3121-4E86-B159-DB3A78790D25}"/>
              </a:ext>
            </a:extLst>
          </p:cNvPr>
          <p:cNvSpPr>
            <a:spLocks noGrp="1"/>
          </p:cNvSpPr>
          <p:nvPr>
            <p:ph sz="quarter" idx="23" hasCustomPrompt="1"/>
          </p:nvPr>
        </p:nvSpPr>
        <p:spPr>
          <a:xfrm>
            <a:off x="2519729"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4" name="Content Placeholder 4">
            <a:extLst>
              <a:ext uri="{FF2B5EF4-FFF2-40B4-BE49-F238E27FC236}">
                <a16:creationId xmlns:a16="http://schemas.microsoft.com/office/drawing/2014/main" id="{91ECA7E9-EB6F-4C5F-9E75-057DD0429E43}"/>
              </a:ext>
            </a:extLst>
          </p:cNvPr>
          <p:cNvSpPr>
            <a:spLocks noGrp="1"/>
          </p:cNvSpPr>
          <p:nvPr>
            <p:ph sz="quarter" idx="24" hasCustomPrompt="1"/>
          </p:nvPr>
        </p:nvSpPr>
        <p:spPr>
          <a:xfrm>
            <a:off x="4707272"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35" name="Content Placeholder 5">
            <a:extLst>
              <a:ext uri="{FF2B5EF4-FFF2-40B4-BE49-F238E27FC236}">
                <a16:creationId xmlns:a16="http://schemas.microsoft.com/office/drawing/2014/main" id="{364D15F8-8EEC-45CD-98E7-4DEE5949D11A}"/>
              </a:ext>
            </a:extLst>
          </p:cNvPr>
          <p:cNvSpPr>
            <a:spLocks noGrp="1"/>
          </p:cNvSpPr>
          <p:nvPr>
            <p:ph sz="quarter" idx="25" hasCustomPrompt="1"/>
          </p:nvPr>
        </p:nvSpPr>
        <p:spPr>
          <a:xfrm>
            <a:off x="6894816" y="3657600"/>
            <a:ext cx="1920240" cy="2514600"/>
          </a:xfrm>
        </p:spPr>
        <p:txBody>
          <a:bodyPr/>
          <a:lstStyle>
            <a:lvl1pPr>
              <a:defRPr sz="1600"/>
            </a:lvl1pPr>
            <a:lvl2pPr>
              <a:defRPr sz="1600"/>
            </a:lvl2pPr>
            <a:lvl3pPr marL="0" indent="0">
              <a:buNone/>
              <a:defRPr sz="16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25" name="Presentation Footer">
            <a:extLst>
              <a:ext uri="{FF2B5EF4-FFF2-40B4-BE49-F238E27FC236}">
                <a16:creationId xmlns:a16="http://schemas.microsoft.com/office/drawing/2014/main" id="{292FBB13-99BA-4730-97DD-6B927BAB2B93}"/>
              </a:ext>
            </a:extLst>
          </p:cNvPr>
          <p:cNvSpPr>
            <a:spLocks noGrp="1"/>
          </p:cNvSpPr>
          <p:nvPr>
            <p:ph type="ftr" sz="quarter" idx="27"/>
          </p:nvPr>
        </p:nvSpPr>
        <p:spPr>
          <a:xfrm>
            <a:off x="332184" y="6355080"/>
            <a:ext cx="4105276" cy="137160"/>
          </a:xfrm>
        </p:spPr>
        <p:txBody>
          <a:bodyPr/>
          <a:lstStyle/>
          <a:p>
            <a:pPr algn="l"/>
            <a:endParaRPr lang="en-US" dirty="0"/>
          </a:p>
        </p:txBody>
      </p:sp>
      <p:sp>
        <p:nvSpPr>
          <p:cNvPr id="26" name="Date">
            <a:extLst>
              <a:ext uri="{FF2B5EF4-FFF2-40B4-BE49-F238E27FC236}">
                <a16:creationId xmlns:a16="http://schemas.microsoft.com/office/drawing/2014/main" id="{2CE8D507-C7DC-4A8C-AC5D-5AA897162AEA}"/>
              </a:ext>
            </a:extLst>
          </p:cNvPr>
          <p:cNvSpPr>
            <a:spLocks noGrp="1"/>
          </p:cNvSpPr>
          <p:nvPr>
            <p:ph type="dt" sz="half" idx="12"/>
          </p:nvPr>
        </p:nvSpPr>
        <p:spPr>
          <a:xfrm>
            <a:off x="7488222" y="6355080"/>
            <a:ext cx="1323594" cy="137160"/>
          </a:xfrm>
        </p:spPr>
        <p:txBody>
          <a:bodyPr/>
          <a:lstStyle/>
          <a:p>
            <a:endParaRPr lang="en-US" dirty="0"/>
          </a:p>
        </p:txBody>
      </p:sp>
      <p:sp>
        <p:nvSpPr>
          <p:cNvPr id="27" name="Slide Number">
            <a:extLst>
              <a:ext uri="{FF2B5EF4-FFF2-40B4-BE49-F238E27FC236}">
                <a16:creationId xmlns:a16="http://schemas.microsoft.com/office/drawing/2014/main" id="{C5452FF6-710C-4162-87A0-D32E3D9ED22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121429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One Column Char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B3707D2C-7DF3-4EFE-9DD4-E8C7AA8B5452}"/>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83D88E3C-7EF7-4B3C-9713-6E89C69AC6B9}"/>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10842AC8-8412-4D65-BC9D-953648FAE48A}"/>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03481754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One Column Chart - Subtitle">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E168D6DA-542B-6F48-A3F4-9AAC02852C7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8D9C67B1-50E6-4DEF-9BFF-7719E52635D4}"/>
              </a:ext>
            </a:extLst>
          </p:cNvPr>
          <p:cNvSpPr>
            <a:spLocks noGrp="1"/>
          </p:cNvSpPr>
          <p:nvPr>
            <p:ph type="ftr" sz="quarter" idx="17"/>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FCC2D15B-C84F-4D88-A2DE-44282445E10F}"/>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34B491E1-3607-4463-BA21-5BF30F96578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9113749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One Column Char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Chart Placeholder 2"/>
          <p:cNvSpPr>
            <a:spLocks noGrp="1"/>
          </p:cNvSpPr>
          <p:nvPr>
            <p:ph type="chart" sz="quarter" idx="13"/>
          </p:nvPr>
        </p:nvSpPr>
        <p:spPr>
          <a:xfrm>
            <a:off x="4200526" y="1428750"/>
            <a:ext cx="4611290" cy="4743450"/>
          </a:xfrm>
        </p:spPr>
        <p:txBody>
          <a:bodyPr anchor="ctr" anchorCtr="0"/>
          <a:lstStyle>
            <a:lvl1pPr algn="ctr">
              <a:defRPr sz="1200" b="0">
                <a:solidFill>
                  <a:schemeClr val="tx1"/>
                </a:solidFill>
              </a:defRPr>
            </a:lvl1pPr>
          </a:lstStyle>
          <a:p>
            <a:r>
              <a:rPr lang="en-US" dirty="0"/>
              <a:t>Click icon to add chart</a:t>
            </a:r>
          </a:p>
        </p:txBody>
      </p:sp>
      <p:sp>
        <p:nvSpPr>
          <p:cNvPr id="8" name="Presentation Footer">
            <a:extLst>
              <a:ext uri="{FF2B5EF4-FFF2-40B4-BE49-F238E27FC236}">
                <a16:creationId xmlns:a16="http://schemas.microsoft.com/office/drawing/2014/main" id="{A2808A79-2905-41A1-B99C-1D393D6CBBBF}"/>
              </a:ext>
            </a:extLst>
          </p:cNvPr>
          <p:cNvSpPr>
            <a:spLocks noGrp="1"/>
          </p:cNvSpPr>
          <p:nvPr>
            <p:ph type="ftr" sz="quarter" idx="14"/>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6423CBA3-567A-4416-8DCF-ACBDBFE4FA84}"/>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9B4165E1-39E1-4A48-8ED6-9C3A9635770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581681609"/>
      </p:ext>
    </p:extLst>
  </p:cSld>
  <p:clrMapOvr>
    <a:overrideClrMapping bg1="dk1" tx1="lt1" bg2="dk2" tx2="lt2" accent1="accent1" accent2="accent2" accent3="accent3" accent4="accent4" accent5="accent5" accent6="accent6" hlink="hlink" folHlink="folHlink"/>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a:t>[Slide title]</a:t>
            </a:r>
          </a:p>
        </p:txBody>
      </p:sp>
      <p:sp>
        <p:nvSpPr>
          <p:cNvPr id="9" name="Presentation Footer">
            <a:extLst>
              <a:ext uri="{FF2B5EF4-FFF2-40B4-BE49-F238E27FC236}">
                <a16:creationId xmlns:a16="http://schemas.microsoft.com/office/drawing/2014/main" id="{F2288642-D6A8-4716-B5EF-36D68817E020}"/>
              </a:ext>
            </a:extLst>
          </p:cNvPr>
          <p:cNvSpPr>
            <a:spLocks noGrp="1"/>
          </p:cNvSpPr>
          <p:nvPr>
            <p:ph type="ftr" sz="quarter" idx="13"/>
          </p:nvPr>
        </p:nvSpPr>
        <p:spPr>
          <a:xfrm>
            <a:off x="332184" y="6355080"/>
            <a:ext cx="4105276" cy="137160"/>
          </a:xfrm>
        </p:spPr>
        <p:txBody>
          <a:bodyPr/>
          <a:lstStyle/>
          <a:p>
            <a:pPr algn="l"/>
            <a:endParaRPr lang="en-US" dirty="0"/>
          </a:p>
        </p:txBody>
      </p:sp>
      <p:sp>
        <p:nvSpPr>
          <p:cNvPr id="10" name="Date">
            <a:extLst>
              <a:ext uri="{FF2B5EF4-FFF2-40B4-BE49-F238E27FC236}">
                <a16:creationId xmlns:a16="http://schemas.microsoft.com/office/drawing/2014/main" id="{76E9A6AC-3A56-4D69-B8B6-5E24CE0B75A8}"/>
              </a:ext>
            </a:extLst>
          </p:cNvPr>
          <p:cNvSpPr>
            <a:spLocks noGrp="1"/>
          </p:cNvSpPr>
          <p:nvPr>
            <p:ph type="dt" sz="half" idx="12"/>
          </p:nvPr>
        </p:nvSpPr>
        <p:spPr>
          <a:xfrm>
            <a:off x="7488222" y="6355080"/>
            <a:ext cx="1323594" cy="137160"/>
          </a:xfrm>
        </p:spPr>
        <p:txBody>
          <a:bodyPr/>
          <a:lstStyle/>
          <a:p>
            <a:endParaRPr lang="en-US" dirty="0"/>
          </a:p>
        </p:txBody>
      </p:sp>
      <p:sp>
        <p:nvSpPr>
          <p:cNvPr id="11" name="Slide Number">
            <a:extLst>
              <a:ext uri="{FF2B5EF4-FFF2-40B4-BE49-F238E27FC236}">
                <a16:creationId xmlns:a16="http://schemas.microsoft.com/office/drawing/2014/main" id="{AAC6746E-625A-44F1-923D-85D1DDF84168}"/>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5315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8" name="Presentation Footer">
            <a:extLst>
              <a:ext uri="{FF2B5EF4-FFF2-40B4-BE49-F238E27FC236}">
                <a16:creationId xmlns:a16="http://schemas.microsoft.com/office/drawing/2014/main" id="{99A7B0C4-BC7D-457C-B648-F1FE808CD662}"/>
              </a:ext>
            </a:extLst>
          </p:cNvPr>
          <p:cNvSpPr>
            <a:spLocks noGrp="1"/>
          </p:cNvSpPr>
          <p:nvPr>
            <p:ph type="ftr" sz="quarter" idx="13"/>
          </p:nvPr>
        </p:nvSpPr>
        <p:spPr>
          <a:xfrm>
            <a:off x="332184" y="6355080"/>
            <a:ext cx="4105276" cy="137160"/>
          </a:xfrm>
        </p:spPr>
        <p:txBody>
          <a:bodyPr/>
          <a:lstStyle/>
          <a:p>
            <a:pPr algn="l"/>
            <a:endParaRPr lang="en-US" dirty="0"/>
          </a:p>
        </p:txBody>
      </p:sp>
      <p:sp>
        <p:nvSpPr>
          <p:cNvPr id="9" name="Date">
            <a:extLst>
              <a:ext uri="{FF2B5EF4-FFF2-40B4-BE49-F238E27FC236}">
                <a16:creationId xmlns:a16="http://schemas.microsoft.com/office/drawing/2014/main" id="{CD72F5B7-8C3E-4398-BD4E-B469E5219816}"/>
              </a:ext>
            </a:extLst>
          </p:cNvPr>
          <p:cNvSpPr>
            <a:spLocks noGrp="1"/>
          </p:cNvSpPr>
          <p:nvPr>
            <p:ph type="dt" sz="half" idx="12"/>
          </p:nvPr>
        </p:nvSpPr>
        <p:spPr>
          <a:xfrm>
            <a:off x="7488222" y="6355080"/>
            <a:ext cx="1323594" cy="137160"/>
          </a:xfrm>
        </p:spPr>
        <p:txBody>
          <a:bodyPr/>
          <a:lstStyle/>
          <a:p>
            <a:endParaRPr lang="en-US" dirty="0"/>
          </a:p>
        </p:txBody>
      </p:sp>
      <p:sp>
        <p:nvSpPr>
          <p:cNvPr id="10" name="Slide Number">
            <a:extLst>
              <a:ext uri="{FF2B5EF4-FFF2-40B4-BE49-F238E27FC236}">
                <a16:creationId xmlns:a16="http://schemas.microsoft.com/office/drawing/2014/main" id="{74363D4C-937A-4BA3-973F-C587E7E9FF03}"/>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7957971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No Foot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394420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Full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5" y="2103120"/>
            <a:ext cx="8479631" cy="40738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9853FC5B-A1A5-4F7F-A104-DF817D18524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83AEF06C-AE3F-4BB4-AD32-87AFCA4C3422}"/>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424280CD-7F82-4378-B4EB-A953855D63E1}"/>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2581720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Infographic and Chart">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lvl1pPr>
          </a:lstStyle>
          <a:p>
            <a:r>
              <a:rPr lang="en-US" dirty="0"/>
              <a:t>[Slide title]</a:t>
            </a:r>
          </a:p>
        </p:txBody>
      </p:sp>
      <p:sp>
        <p:nvSpPr>
          <p:cNvPr id="8" name="Rectangle 7"/>
          <p:cNvSpPr/>
          <p:nvPr/>
        </p:nvSpPr>
        <p:spPr bwMode="hidden">
          <a:xfrm>
            <a:off x="0" y="2103438"/>
            <a:ext cx="2978944" cy="4068762"/>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10" name="Text Placeholder 9"/>
          <p:cNvSpPr>
            <a:spLocks noGrp="1"/>
          </p:cNvSpPr>
          <p:nvPr>
            <p:ph type="body" sz="quarter" idx="14" hasCustomPrompt="1"/>
          </p:nvPr>
        </p:nvSpPr>
        <p:spPr>
          <a:xfrm>
            <a:off x="270278" y="2377440"/>
            <a:ext cx="2708910" cy="1737360"/>
          </a:xfrm>
        </p:spPr>
        <p:txBody>
          <a:bodyPr tIns="0" bIns="0" anchor="t" anchorCtr="0"/>
          <a:lstStyle>
            <a:lvl1pPr>
              <a:lnSpc>
                <a:spcPct val="80000"/>
              </a:lnSpc>
              <a:spcBef>
                <a:spcPts val="0"/>
              </a:spcBef>
              <a:spcAft>
                <a:spcPts val="0"/>
              </a:spcAft>
              <a:defRPr sz="13600" b="1" spc="-100" baseline="0">
                <a:solidFill>
                  <a:schemeClr val="bg1"/>
                </a:solidFill>
              </a:defRPr>
            </a:lvl1pPr>
          </a:lstStyle>
          <a:p>
            <a:pPr lvl="0"/>
            <a:r>
              <a:rPr lang="en-US" dirty="0"/>
              <a:t>00%</a:t>
            </a:r>
          </a:p>
        </p:txBody>
      </p:sp>
      <p:sp>
        <p:nvSpPr>
          <p:cNvPr id="3" name="Content Placeholder 2"/>
          <p:cNvSpPr>
            <a:spLocks noGrp="1"/>
          </p:cNvSpPr>
          <p:nvPr>
            <p:ph idx="1" hasCustomPrompt="1"/>
          </p:nvPr>
        </p:nvSpPr>
        <p:spPr>
          <a:xfrm>
            <a:off x="332185" y="3931920"/>
            <a:ext cx="2496740" cy="2061784"/>
          </a:xfrm>
        </p:spPr>
        <p:txBody>
          <a:bodyPr/>
          <a:lstStyle>
            <a:lvl1pPr>
              <a:lnSpc>
                <a:spcPct val="100000"/>
              </a:lnSpc>
              <a:spcBef>
                <a:spcPts val="0"/>
              </a:spcBef>
              <a:spcAft>
                <a:spcPts val="0"/>
              </a:spcAft>
              <a:defRPr sz="1600" b="0">
                <a:solidFill>
                  <a:schemeClr val="bg1"/>
                </a:solidFill>
              </a:defRPr>
            </a:lvl1pPr>
            <a:lvl2pPr marL="182880" indent="-182880">
              <a:lnSpc>
                <a:spcPct val="100000"/>
              </a:lnSpc>
              <a:spcBef>
                <a:spcPts val="0"/>
              </a:spcBef>
              <a:spcAft>
                <a:spcPts val="0"/>
              </a:spcAft>
              <a:buFont typeface="Arial" panose="020B0604020202020204" pitchFamily="34" charset="0"/>
              <a:buChar char="•"/>
              <a:defRPr b="0">
                <a:solidFill>
                  <a:schemeClr val="bg1"/>
                </a:solidFill>
              </a:defRPr>
            </a:lvl2pPr>
            <a:lvl3pPr marL="365760" indent="-182880">
              <a:lnSpc>
                <a:spcPct val="100000"/>
              </a:lnSpc>
              <a:spcBef>
                <a:spcPts val="0"/>
              </a:spcBef>
              <a:spcAft>
                <a:spcPts val="0"/>
              </a:spcAft>
              <a:buFont typeface="Arial" panose="020B0604020202020204" pitchFamily="34" charset="0"/>
              <a:buChar char="–"/>
              <a:defRPr b="0">
                <a:solidFill>
                  <a:schemeClr val="bg1"/>
                </a:solidFill>
              </a:defRPr>
            </a:lvl3pPr>
            <a:lvl4pPr marL="548640" indent="-182880">
              <a:lnSpc>
                <a:spcPct val="100000"/>
              </a:lnSpc>
              <a:spcBef>
                <a:spcPts val="0"/>
              </a:spcBef>
              <a:spcAft>
                <a:spcPts val="0"/>
              </a:spcAft>
              <a:buFont typeface="Arial" panose="020B0604020202020204" pitchFamily="34" charset="0"/>
              <a:buChar char="•"/>
              <a:defRPr b="0">
                <a:solidFill>
                  <a:schemeClr val="bg1"/>
                </a:solidFill>
              </a:defRPr>
            </a:lvl4pPr>
            <a:lvl5pPr marL="731520" indent="-182880">
              <a:lnSpc>
                <a:spcPct val="100000"/>
              </a:lnSpc>
              <a:spcBef>
                <a:spcPts val="0"/>
              </a:spcBef>
              <a:spcAft>
                <a:spcPts val="0"/>
              </a:spcAft>
              <a:buFont typeface="Arial" panose="020B0604020202020204" pitchFamily="34" charset="0"/>
              <a:buChar char="–"/>
              <a:defRPr b="0">
                <a:solidFill>
                  <a:schemeClr val="bg1"/>
                </a:solidFill>
              </a:defRPr>
            </a:lvl5pPr>
            <a:lvl6pPr marL="914400" indent="-182880">
              <a:spcBef>
                <a:spcPts val="0"/>
              </a:spcBef>
              <a:buFont typeface="Arial" panose="020B0604020202020204" pitchFamily="34" charset="0"/>
              <a:buChar char="•"/>
              <a:defRPr>
                <a:solidFill>
                  <a:schemeClr val="bg1"/>
                </a:solidFill>
              </a:defRPr>
            </a:lvl6pPr>
            <a:lvl7pPr marL="1097280" indent="-182880">
              <a:spcBef>
                <a:spcPts val="0"/>
              </a:spcBef>
              <a:buFont typeface="Arial" panose="020B0604020202020204" pitchFamily="34" charset="0"/>
              <a:buChar char="–"/>
              <a:defRPr>
                <a:solidFill>
                  <a:schemeClr val="bg1"/>
                </a:solidFill>
              </a:defRPr>
            </a:lvl7pPr>
            <a:lvl8pPr marL="1280160" indent="-182880">
              <a:spcBef>
                <a:spcPts val="0"/>
              </a:spcBef>
              <a:buFont typeface="Arial" panose="020B0604020202020204" pitchFamily="34" charset="0"/>
              <a:buChar char="•"/>
              <a:defRPr>
                <a:solidFill>
                  <a:schemeClr val="bg1"/>
                </a:solidFill>
              </a:defRPr>
            </a:lvl8pPr>
            <a:lvl9pPr marL="1463040" indent="-182880">
              <a:spcBef>
                <a:spcPts val="0"/>
              </a:spcBef>
              <a:buFont typeface="Arial" panose="020B0604020202020204" pitchFamily="34" charset="0"/>
              <a:buChar char="–"/>
              <a:defRPr>
                <a:solidFill>
                  <a:schemeClr val="bg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Chart Placeholder 8"/>
          <p:cNvSpPr>
            <a:spLocks noGrp="1"/>
          </p:cNvSpPr>
          <p:nvPr>
            <p:ph type="chart" sz="quarter" idx="13"/>
          </p:nvPr>
        </p:nvSpPr>
        <p:spPr>
          <a:xfrm>
            <a:off x="3245644" y="2095501"/>
            <a:ext cx="5566172" cy="4076699"/>
          </a:xfrm>
        </p:spPr>
        <p:txBody>
          <a:bodyPr anchor="ctr" anchorCtr="0"/>
          <a:lstStyle>
            <a:lvl1pPr algn="ctr">
              <a:defRPr sz="1200" b="0">
                <a:solidFill>
                  <a:schemeClr val="tx1"/>
                </a:solidFill>
              </a:defRPr>
            </a:lvl1pPr>
          </a:lstStyle>
          <a:p>
            <a:r>
              <a:rPr lang="en-US" dirty="0"/>
              <a:t>Click icon to add chart</a:t>
            </a:r>
          </a:p>
        </p:txBody>
      </p:sp>
      <p:sp>
        <p:nvSpPr>
          <p:cNvPr id="14" name="Presentation Footer">
            <a:extLst>
              <a:ext uri="{FF2B5EF4-FFF2-40B4-BE49-F238E27FC236}">
                <a16:creationId xmlns:a16="http://schemas.microsoft.com/office/drawing/2014/main" id="{22E99923-0EF3-4147-8318-0DCE770AA4F3}"/>
              </a:ext>
            </a:extLst>
          </p:cNvPr>
          <p:cNvSpPr>
            <a:spLocks noGrp="1"/>
          </p:cNvSpPr>
          <p:nvPr>
            <p:ph type="ftr" sz="quarter" idx="15"/>
          </p:nvPr>
        </p:nvSpPr>
        <p:spPr>
          <a:xfrm>
            <a:off x="332184" y="6355080"/>
            <a:ext cx="4105276" cy="137160"/>
          </a:xfrm>
        </p:spPr>
        <p:txBody>
          <a:bodyPr/>
          <a:lstStyle/>
          <a:p>
            <a:pPr algn="l"/>
            <a:endParaRPr lang="en-US" dirty="0"/>
          </a:p>
        </p:txBody>
      </p:sp>
      <p:sp>
        <p:nvSpPr>
          <p:cNvPr id="15" name="Date">
            <a:extLst>
              <a:ext uri="{FF2B5EF4-FFF2-40B4-BE49-F238E27FC236}">
                <a16:creationId xmlns:a16="http://schemas.microsoft.com/office/drawing/2014/main" id="{E63AAD15-CC4C-4F4E-A7D4-8BDF4A9C4656}"/>
              </a:ext>
            </a:extLst>
          </p:cNvPr>
          <p:cNvSpPr>
            <a:spLocks noGrp="1"/>
          </p:cNvSpPr>
          <p:nvPr>
            <p:ph type="dt" sz="half" idx="12"/>
          </p:nvPr>
        </p:nvSpPr>
        <p:spPr>
          <a:xfrm>
            <a:off x="7488222" y="6355080"/>
            <a:ext cx="1323594" cy="137160"/>
          </a:xfrm>
        </p:spPr>
        <p:txBody>
          <a:bodyPr/>
          <a:lstStyle/>
          <a:p>
            <a:endParaRPr lang="en-US" dirty="0"/>
          </a:p>
        </p:txBody>
      </p:sp>
      <p:sp>
        <p:nvSpPr>
          <p:cNvPr id="16" name="Slide Number">
            <a:extLst>
              <a:ext uri="{FF2B5EF4-FFF2-40B4-BE49-F238E27FC236}">
                <a16:creationId xmlns:a16="http://schemas.microsoft.com/office/drawing/2014/main" id="{F704AF40-9537-48E1-AA82-98F733AB70B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44441857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ntent Infographic">
    <p:spTree>
      <p:nvGrpSpPr>
        <p:cNvPr id="1" name=""/>
        <p:cNvGrpSpPr/>
        <p:nvPr/>
      </p:nvGrpSpPr>
      <p:grpSpPr>
        <a:xfrm>
          <a:off x="0" y="0"/>
          <a:ext cx="0" cy="0"/>
          <a:chOff x="0" y="0"/>
          <a:chExt cx="0" cy="0"/>
        </a:xfrm>
      </p:grpSpPr>
      <p:sp>
        <p:nvSpPr>
          <p:cNvPr id="6" name="Title 1"/>
          <p:cNvSpPr>
            <a:spLocks noGrp="1"/>
          </p:cNvSpPr>
          <p:nvPr>
            <p:ph type="title" hasCustomPrompt="1"/>
          </p:nvPr>
        </p:nvSpPr>
        <p:spPr/>
        <p:txBody>
          <a:bodyPr/>
          <a:lstStyle>
            <a:lvl1pPr>
              <a:defRPr/>
            </a:lvl1pPr>
          </a:lstStyle>
          <a:p>
            <a:r>
              <a:rPr lang="en-US" dirty="0"/>
              <a:t>[Slide title]</a:t>
            </a:r>
          </a:p>
        </p:txBody>
      </p:sp>
      <p:sp>
        <p:nvSpPr>
          <p:cNvPr id="10" name="Text Placeholder 2"/>
          <p:cNvSpPr>
            <a:spLocks noGrp="1"/>
          </p:cNvSpPr>
          <p:nvPr>
            <p:ph type="body" sz="quarter" idx="14" hasCustomPrompt="1"/>
          </p:nvPr>
        </p:nvSpPr>
        <p:spPr>
          <a:xfrm>
            <a:off x="332185" y="2095500"/>
            <a:ext cx="2646759" cy="1333500"/>
          </a:xfrm>
        </p:spPr>
        <p:txBody>
          <a:bodyPr anchor="ctr" anchorCtr="0"/>
          <a:lstStyle>
            <a:lvl1pPr>
              <a:lnSpc>
                <a:spcPct val="100000"/>
              </a:lnSpc>
              <a:defRPr sz="8500" b="0" spc="-100" baseline="0">
                <a:solidFill>
                  <a:schemeClr val="accent3"/>
                </a:solidFill>
              </a:defRPr>
            </a:lvl1pPr>
          </a:lstStyle>
          <a:p>
            <a:pPr lvl="0"/>
            <a:r>
              <a:rPr lang="en-US" dirty="0"/>
              <a:t>00%</a:t>
            </a:r>
          </a:p>
        </p:txBody>
      </p:sp>
      <p:sp>
        <p:nvSpPr>
          <p:cNvPr id="13" name="Text Placeholder 3"/>
          <p:cNvSpPr>
            <a:spLocks noGrp="1"/>
          </p:cNvSpPr>
          <p:nvPr>
            <p:ph type="body" sz="quarter" idx="15" hasCustomPrompt="1"/>
          </p:nvPr>
        </p:nvSpPr>
        <p:spPr>
          <a:xfrm>
            <a:off x="3245644" y="2095500"/>
            <a:ext cx="2650331" cy="1333500"/>
          </a:xfrm>
        </p:spPr>
        <p:txBody>
          <a:bodyPr anchor="ctr" anchorCtr="0"/>
          <a:lstStyle>
            <a:lvl1pPr>
              <a:lnSpc>
                <a:spcPct val="100000"/>
              </a:lnSpc>
              <a:defRPr sz="8500" b="0" spc="-100" baseline="0">
                <a:solidFill>
                  <a:schemeClr val="tx2"/>
                </a:solidFill>
              </a:defRPr>
            </a:lvl1pPr>
          </a:lstStyle>
          <a:p>
            <a:pPr lvl="0"/>
            <a:r>
              <a:rPr lang="en-US" dirty="0"/>
              <a:t>00%</a:t>
            </a:r>
          </a:p>
        </p:txBody>
      </p:sp>
      <p:sp>
        <p:nvSpPr>
          <p:cNvPr id="14" name="Text Placeholder 4"/>
          <p:cNvSpPr>
            <a:spLocks noGrp="1"/>
          </p:cNvSpPr>
          <p:nvPr>
            <p:ph type="body" sz="quarter" idx="16" hasCustomPrompt="1"/>
          </p:nvPr>
        </p:nvSpPr>
        <p:spPr>
          <a:xfrm>
            <a:off x="6166928" y="2095500"/>
            <a:ext cx="2646759" cy="1333500"/>
          </a:xfrm>
        </p:spPr>
        <p:txBody>
          <a:bodyPr anchor="ctr" anchorCtr="0"/>
          <a:lstStyle>
            <a:lvl1pPr>
              <a:lnSpc>
                <a:spcPct val="100000"/>
              </a:lnSpc>
              <a:defRPr sz="8500" b="0" spc="-100" baseline="0">
                <a:solidFill>
                  <a:schemeClr val="accent1"/>
                </a:solidFill>
              </a:defRPr>
            </a:lvl1pPr>
          </a:lstStyle>
          <a:p>
            <a:pPr lvl="0"/>
            <a:r>
              <a:rPr lang="en-US" dirty="0"/>
              <a:t>00%</a:t>
            </a:r>
          </a:p>
        </p:txBody>
      </p:sp>
      <p:sp>
        <p:nvSpPr>
          <p:cNvPr id="3" name="Content Placeholder 2"/>
          <p:cNvSpPr>
            <a:spLocks noGrp="1"/>
          </p:cNvSpPr>
          <p:nvPr>
            <p:ph sz="half" idx="1" hasCustomPrompt="1"/>
          </p:nvPr>
        </p:nvSpPr>
        <p:spPr>
          <a:xfrm>
            <a:off x="332185" y="3599543"/>
            <a:ext cx="2646759" cy="2578057"/>
          </a:xfrm>
        </p:spPr>
        <p:txBody>
          <a:bodyPr/>
          <a:lstStyle>
            <a:lvl1pPr>
              <a:spcBef>
                <a:spcPts val="0"/>
              </a:spcBef>
              <a:spcAft>
                <a:spcPts val="600"/>
              </a:spcAft>
              <a:defRPr>
                <a:solidFill>
                  <a:schemeClr val="accent3"/>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3">
            <a:extLst>
              <a:ext uri="{FF2B5EF4-FFF2-40B4-BE49-F238E27FC236}">
                <a16:creationId xmlns:a16="http://schemas.microsoft.com/office/drawing/2014/main" id="{904FBFED-85D0-8C43-84C6-BADD19241EDC}"/>
              </a:ext>
            </a:extLst>
          </p:cNvPr>
          <p:cNvSpPr>
            <a:spLocks noGrp="1"/>
          </p:cNvSpPr>
          <p:nvPr>
            <p:ph sz="half" idx="19" hasCustomPrompt="1"/>
          </p:nvPr>
        </p:nvSpPr>
        <p:spPr>
          <a:xfrm>
            <a:off x="3245644" y="3599543"/>
            <a:ext cx="2650331" cy="2578057"/>
          </a:xfrm>
        </p:spPr>
        <p:txBody>
          <a:bodyPr/>
          <a:lstStyle>
            <a:lvl1pPr>
              <a:spcBef>
                <a:spcPts val="0"/>
              </a:spcBef>
              <a:spcAft>
                <a:spcPts val="600"/>
              </a:spcAft>
              <a:defRPr>
                <a:solidFill>
                  <a:schemeClr val="tx2"/>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6" name="Content Placeholder 4">
            <a:extLst>
              <a:ext uri="{FF2B5EF4-FFF2-40B4-BE49-F238E27FC236}">
                <a16:creationId xmlns:a16="http://schemas.microsoft.com/office/drawing/2014/main" id="{C7D43B0B-6C29-D449-BC95-219F98DA27E0}"/>
              </a:ext>
            </a:extLst>
          </p:cNvPr>
          <p:cNvSpPr>
            <a:spLocks noGrp="1"/>
          </p:cNvSpPr>
          <p:nvPr>
            <p:ph sz="half" idx="20" hasCustomPrompt="1"/>
          </p:nvPr>
        </p:nvSpPr>
        <p:spPr>
          <a:xfrm>
            <a:off x="6166928" y="3599543"/>
            <a:ext cx="2646759" cy="2578057"/>
          </a:xfrm>
        </p:spPr>
        <p:txBody>
          <a:bodyPr/>
          <a:lstStyle>
            <a:lvl1pPr>
              <a:spcBef>
                <a:spcPts val="0"/>
              </a:spcBef>
              <a:spcAft>
                <a:spcPts val="600"/>
              </a:spcAft>
              <a:defRPr>
                <a:solidFill>
                  <a:schemeClr val="accent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9" name="Presentation Footer">
            <a:extLst>
              <a:ext uri="{FF2B5EF4-FFF2-40B4-BE49-F238E27FC236}">
                <a16:creationId xmlns:a16="http://schemas.microsoft.com/office/drawing/2014/main" id="{488ECE07-0F56-4D42-88E7-9EE4A6875AEC}"/>
              </a:ext>
            </a:extLst>
          </p:cNvPr>
          <p:cNvSpPr>
            <a:spLocks noGrp="1"/>
          </p:cNvSpPr>
          <p:nvPr>
            <p:ph type="ftr" sz="quarter" idx="13"/>
          </p:nvPr>
        </p:nvSpPr>
        <p:spPr>
          <a:xfrm>
            <a:off x="332184" y="6355080"/>
            <a:ext cx="4105276" cy="137160"/>
          </a:xfrm>
        </p:spPr>
        <p:txBody>
          <a:bodyPr/>
          <a:lstStyle/>
          <a:p>
            <a:pPr algn="l"/>
            <a:endParaRPr lang="en-US" dirty="0"/>
          </a:p>
        </p:txBody>
      </p:sp>
      <p:sp>
        <p:nvSpPr>
          <p:cNvPr id="20" name="Date">
            <a:extLst>
              <a:ext uri="{FF2B5EF4-FFF2-40B4-BE49-F238E27FC236}">
                <a16:creationId xmlns:a16="http://schemas.microsoft.com/office/drawing/2014/main" id="{92A20B44-BAC5-421A-834E-C0336D10C99A}"/>
              </a:ext>
            </a:extLst>
          </p:cNvPr>
          <p:cNvSpPr>
            <a:spLocks noGrp="1"/>
          </p:cNvSpPr>
          <p:nvPr>
            <p:ph type="dt" sz="half" idx="12"/>
          </p:nvPr>
        </p:nvSpPr>
        <p:spPr>
          <a:xfrm>
            <a:off x="7488222" y="6355080"/>
            <a:ext cx="1323594" cy="137160"/>
          </a:xfrm>
        </p:spPr>
        <p:txBody>
          <a:bodyPr/>
          <a:lstStyle/>
          <a:p>
            <a:endParaRPr lang="en-US" dirty="0"/>
          </a:p>
        </p:txBody>
      </p:sp>
      <p:sp>
        <p:nvSpPr>
          <p:cNvPr id="21" name="Slide Number">
            <a:extLst>
              <a:ext uri="{FF2B5EF4-FFF2-40B4-BE49-F238E27FC236}">
                <a16:creationId xmlns:a16="http://schemas.microsoft.com/office/drawing/2014/main" id="{33099B9F-B5BB-4BD7-90DF-E6FE03CA959F}"/>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266351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Chart Dark">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8" name="Chart Placeholder 2"/>
          <p:cNvSpPr>
            <a:spLocks noGrp="1"/>
          </p:cNvSpPr>
          <p:nvPr>
            <p:ph type="chart" sz="quarter" idx="13"/>
          </p:nvPr>
        </p:nvSpPr>
        <p:spPr>
          <a:xfrm>
            <a:off x="332185" y="2103438"/>
            <a:ext cx="8479631" cy="4068762"/>
          </a:xfrm>
        </p:spPr>
        <p:txBody>
          <a:bodyPr anchor="ctr" anchorCtr="0"/>
          <a:lstStyle>
            <a:lvl1pPr algn="ctr">
              <a:defRPr sz="1200" b="0">
                <a:solidFill>
                  <a:schemeClr val="tx1"/>
                </a:solidFill>
              </a:defRPr>
            </a:lvl1pPr>
          </a:lstStyle>
          <a:p>
            <a:r>
              <a:rPr lang="en-US" dirty="0"/>
              <a:t>Click icon to add chart</a:t>
            </a:r>
          </a:p>
        </p:txBody>
      </p:sp>
      <p:sp>
        <p:nvSpPr>
          <p:cNvPr id="12" name="Presentation Footer">
            <a:extLst>
              <a:ext uri="{FF2B5EF4-FFF2-40B4-BE49-F238E27FC236}">
                <a16:creationId xmlns:a16="http://schemas.microsoft.com/office/drawing/2014/main" id="{C65B6F41-E802-4CF5-8B9F-07044F8CB1EF}"/>
              </a:ext>
            </a:extLst>
          </p:cNvPr>
          <p:cNvSpPr>
            <a:spLocks noGrp="1"/>
          </p:cNvSpPr>
          <p:nvPr>
            <p:ph type="ftr" sz="quarter" idx="14"/>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3213A3B9-A059-4CBD-8F51-BA0FDCD9A0FA}"/>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BD55E6CB-0F32-42F1-A94F-C799A281C5A9}"/>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735232353"/>
      </p:ext>
    </p:extLst>
  </p:cSld>
  <p:clrMapOvr>
    <a:overrideClrMapping bg1="dk1" tx1="lt1" bg2="dk2" tx2="lt2" accent1="accent1" accent2="accent2" accent3="accent3" accent4="accent4" accent5="accent5" accent6="accent6" hlink="hlink" folHlink="folHlink"/>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hank You Light">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332186" y="428625"/>
            <a:ext cx="4105274" cy="2428874"/>
          </a:xfrm>
        </p:spPr>
        <p:txBody>
          <a:bodyPr anchor="b" anchorCtr="0"/>
          <a:lstStyle>
            <a:lvl1pPr algn="l">
              <a:lnSpc>
                <a:spcPct val="85000"/>
              </a:lnSpc>
              <a:defRPr sz="5800">
                <a:solidFill>
                  <a:schemeClr val="tx1"/>
                </a:solidFill>
              </a:defRPr>
            </a:lvl1pPr>
          </a:lstStyle>
          <a:p>
            <a:r>
              <a:rPr lang="en-US" dirty="0"/>
              <a:t>Thank you</a:t>
            </a:r>
          </a:p>
        </p:txBody>
      </p:sp>
      <p:sp>
        <p:nvSpPr>
          <p:cNvPr id="8" name="TextBox 7">
            <a:extLst>
              <a:ext uri="{FF2B5EF4-FFF2-40B4-BE49-F238E27FC236}">
                <a16:creationId xmlns:a16="http://schemas.microsoft.com/office/drawing/2014/main" id="{3745B5A1-1961-2549-9AC7-6FB51905A5F2}"/>
              </a:ext>
            </a:extLst>
          </p:cNvPr>
          <p:cNvSpPr txBox="1"/>
          <p:nvPr userDrawn="1"/>
        </p:nvSpPr>
        <p:spPr>
          <a:xfrm>
            <a:off x="332185" y="4400549"/>
            <a:ext cx="4105274" cy="340493"/>
          </a:xfrm>
          <a:prstGeom prst="rect">
            <a:avLst/>
          </a:prstGeom>
          <a:noFill/>
        </p:spPr>
        <p:txBody>
          <a:bodyPr wrap="square" lIns="0" tIns="0" rIns="0" bIns="0" rtlCol="0">
            <a:noAutofit/>
          </a:bodyPr>
          <a:lstStyle/>
          <a:p>
            <a:pPr marL="0" indent="0">
              <a:lnSpc>
                <a:spcPct val="100000"/>
              </a:lnSpc>
              <a:spcBef>
                <a:spcPts val="0"/>
              </a:spcBef>
              <a:buSzPct val="100000"/>
              <a:buFont typeface="Arial"/>
              <a:buNone/>
            </a:pPr>
            <a:r>
              <a:rPr lang="en-US" sz="1200" dirty="0">
                <a:solidFill>
                  <a:schemeClr val="tx1"/>
                </a:solidFill>
              </a:rPr>
              <a:t>pwc.com</a:t>
            </a:r>
          </a:p>
        </p:txBody>
      </p:sp>
      <p:sp>
        <p:nvSpPr>
          <p:cNvPr id="14" name="Rectangle 13"/>
          <p:cNvSpPr/>
          <p:nvPr/>
        </p:nvSpPr>
        <p:spPr bwMode="hidden">
          <a:xfrm>
            <a:off x="0" y="4940854"/>
            <a:ext cx="9144000" cy="1917146"/>
          </a:xfrm>
          <a:prstGeom prst="rect">
            <a:avLst/>
          </a:prstGeom>
          <a:solidFill>
            <a:srgbClr val="D04A0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6" name="Text Placeholder 5"/>
          <p:cNvSpPr>
            <a:spLocks noGrp="1"/>
          </p:cNvSpPr>
          <p:nvPr>
            <p:ph type="body" sz="quarter" idx="10" hasCustomPrompt="1"/>
          </p:nvPr>
        </p:nvSpPr>
        <p:spPr>
          <a:xfrm>
            <a:off x="332184" y="5259600"/>
            <a:ext cx="8479632" cy="1451610"/>
          </a:xfrm>
        </p:spPr>
        <p:txBody>
          <a:bodyPr/>
          <a:lstStyle>
            <a:lvl1pPr marL="0">
              <a:lnSpc>
                <a:spcPct val="100000"/>
              </a:lnSpc>
              <a:spcBef>
                <a:spcPts val="0"/>
              </a:spcBef>
              <a:spcAft>
                <a:spcPts val="0"/>
              </a:spcAft>
              <a:buFontTx/>
              <a:buNone/>
              <a:defRPr sz="1200" b="0">
                <a:solidFill>
                  <a:schemeClr val="bg1"/>
                </a:solidFill>
              </a:defRPr>
            </a:lvl1pPr>
            <a:lvl2pPr marL="0">
              <a:lnSpc>
                <a:spcPct val="100000"/>
              </a:lnSpc>
              <a:spcBef>
                <a:spcPts val="0"/>
              </a:spcBef>
              <a:spcAft>
                <a:spcPts val="0"/>
              </a:spcAft>
              <a:buFontTx/>
              <a:buNone/>
              <a:defRPr sz="1200" b="0">
                <a:solidFill>
                  <a:schemeClr val="bg1"/>
                </a:solidFill>
              </a:defRPr>
            </a:lvl2pPr>
            <a:lvl3pPr marL="0" indent="0">
              <a:lnSpc>
                <a:spcPct val="100000"/>
              </a:lnSpc>
              <a:spcBef>
                <a:spcPts val="0"/>
              </a:spcBef>
              <a:spcAft>
                <a:spcPts val="0"/>
              </a:spcAft>
              <a:buFontTx/>
              <a:buNone/>
              <a:defRPr sz="1200" b="0">
                <a:solidFill>
                  <a:schemeClr val="bg1"/>
                </a:solidFill>
              </a:defRPr>
            </a:lvl3pPr>
            <a:lvl4pPr marL="0" indent="0">
              <a:lnSpc>
                <a:spcPct val="100000"/>
              </a:lnSpc>
              <a:spcBef>
                <a:spcPts val="0"/>
              </a:spcBef>
              <a:spcAft>
                <a:spcPts val="0"/>
              </a:spcAft>
              <a:buFontTx/>
              <a:buNone/>
              <a:defRPr sz="1200" b="0">
                <a:solidFill>
                  <a:schemeClr val="bg1"/>
                </a:solidFill>
              </a:defRPr>
            </a:lvl4pPr>
            <a:lvl5pPr marL="0" indent="0">
              <a:lnSpc>
                <a:spcPct val="100000"/>
              </a:lnSpc>
              <a:spcBef>
                <a:spcPts val="0"/>
              </a:spcBef>
              <a:spcAft>
                <a:spcPts val="0"/>
              </a:spcAft>
              <a:buFontTx/>
              <a:buNone/>
              <a:defRPr sz="1200" b="0">
                <a:solidFill>
                  <a:schemeClr val="bg1"/>
                </a:solidFill>
              </a:defRPr>
            </a:lvl5pPr>
            <a:lvl6pPr marL="0" indent="0">
              <a:lnSpc>
                <a:spcPct val="100000"/>
              </a:lnSpc>
              <a:spcBef>
                <a:spcPts val="0"/>
              </a:spcBef>
              <a:spcAft>
                <a:spcPts val="0"/>
              </a:spcAft>
              <a:buFontTx/>
              <a:buNone/>
              <a:defRPr sz="1200">
                <a:solidFill>
                  <a:schemeClr val="bg1"/>
                </a:solidFill>
              </a:defRPr>
            </a:lvl6pPr>
            <a:lvl7pPr marL="0" indent="0">
              <a:lnSpc>
                <a:spcPct val="100000"/>
              </a:lnSpc>
              <a:spcBef>
                <a:spcPts val="0"/>
              </a:spcBef>
              <a:spcAft>
                <a:spcPts val="0"/>
              </a:spcAft>
              <a:buFontTx/>
              <a:buNone/>
              <a:defRPr sz="1200">
                <a:solidFill>
                  <a:schemeClr val="bg1"/>
                </a:solidFill>
              </a:defRPr>
            </a:lvl7pPr>
            <a:lvl8pPr marL="0" indent="0">
              <a:lnSpc>
                <a:spcPct val="100000"/>
              </a:lnSpc>
              <a:spcBef>
                <a:spcPts val="0"/>
              </a:spcBef>
              <a:spcAft>
                <a:spcPts val="0"/>
              </a:spcAft>
              <a:buFontTx/>
              <a:buNone/>
              <a:defRPr sz="1200">
                <a:solidFill>
                  <a:schemeClr val="bg1"/>
                </a:solidFill>
              </a:defRPr>
            </a:lvl8pPr>
            <a:lvl9pPr marL="0" indent="0">
              <a:lnSpc>
                <a:spcPct val="100000"/>
              </a:lnSpc>
              <a:spcBef>
                <a:spcPts val="0"/>
              </a:spcBef>
              <a:spcAft>
                <a:spcPts val="0"/>
              </a:spcAft>
              <a:buFontTx/>
              <a:buNone/>
              <a:defRPr sz="1200">
                <a:solidFill>
                  <a:schemeClr val="bg1"/>
                </a:solidFill>
              </a:defRPr>
            </a:lvl9pPr>
          </a:lstStyle>
          <a:p>
            <a:pPr lvl="0"/>
            <a:r>
              <a:rPr lang="en-US" dirty="0"/>
              <a:t>[Legal]</a:t>
            </a:r>
          </a:p>
        </p:txBody>
      </p:sp>
      <p:sp>
        <p:nvSpPr>
          <p:cNvPr id="9" name="AutoShape 3"/>
          <p:cNvSpPr>
            <a:spLocks noChangeAspect="1" noChangeArrowheads="1" noTextEdit="1"/>
          </p:cNvSpPr>
          <p:nvPr userDrawn="1"/>
        </p:nvSpPr>
        <p:spPr bwMode="auto">
          <a:xfrm>
            <a:off x="4000500" y="0"/>
            <a:ext cx="51435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sz="1800" dirty="0"/>
          </a:p>
        </p:txBody>
      </p:sp>
    </p:spTree>
    <p:extLst>
      <p:ext uri="{BB962C8B-B14F-4D97-AF65-F5344CB8AC3E}">
        <p14:creationId xmlns:p14="http://schemas.microsoft.com/office/powerpoint/2010/main" val="327065129"/>
      </p:ext>
    </p:extLst>
  </p:cSld>
  <p:clrMapOvr>
    <a:overrideClrMapping bg1="lt1" tx1="dk1" bg2="lt2" tx2="dk2" accent1="accent1" accent2="accent2" accent3="accent3" accent4="accent4" accent5="accent5" accent6="accent6" hlink="hlink" folHlink="folHlink"/>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p:bg>
      <p:bgPr>
        <a:solidFill>
          <a:srgbClr val="D04A02"/>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4" name="Subtitle 2">
            <a:extLst>
              <a:ext uri="{FF2B5EF4-FFF2-40B4-BE49-F238E27FC236}">
                <a16:creationId xmlns:a16="http://schemas.microsoft.com/office/drawing/2014/main" id="{A1971A9E-1347-2E4A-8F01-32BA5D5488B1}"/>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1</a:t>
            </a:r>
          </a:p>
        </p:txBody>
      </p:sp>
    </p:spTree>
    <p:extLst>
      <p:ext uri="{BB962C8B-B14F-4D97-AF65-F5344CB8AC3E}">
        <p14:creationId xmlns:p14="http://schemas.microsoft.com/office/powerpoint/2010/main" val="1498670770"/>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p:bg>
      <p:bgPr>
        <a:solidFill>
          <a:srgbClr val="E0301E"/>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C60A2100-6DF1-414A-91DA-B6027C61BAAC}"/>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2</a:t>
            </a:r>
          </a:p>
        </p:txBody>
      </p:sp>
    </p:spTree>
    <p:extLst>
      <p:ext uri="{BB962C8B-B14F-4D97-AF65-F5344CB8AC3E}">
        <p14:creationId xmlns:p14="http://schemas.microsoft.com/office/powerpoint/2010/main" val="983904324"/>
      </p:ext>
    </p:extLst>
  </p:cSld>
  <p:clrMapOvr>
    <a:overrideClrMapping bg1="lt1" tx1="dk1" bg2="lt2" tx2="dk2" accent1="accent1" accent2="accent2" accent3="accent3" accent4="accent4" accent5="accent5" accent6="accent6" hlink="hlink" folHlink="folHlink"/>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p:bg>
      <p:bgPr>
        <a:solidFill>
          <a:srgbClr val="DB536A"/>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96D911B5-C441-B44D-9980-56426B1A1974}"/>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3</a:t>
            </a:r>
          </a:p>
        </p:txBody>
      </p:sp>
    </p:spTree>
    <p:extLst>
      <p:ext uri="{BB962C8B-B14F-4D97-AF65-F5344CB8AC3E}">
        <p14:creationId xmlns:p14="http://schemas.microsoft.com/office/powerpoint/2010/main" val="983344764"/>
      </p:ext>
    </p:extLst>
  </p:cSld>
  <p:clrMapOvr>
    <a:overrideClrMapping bg1="lt1" tx1="dk1" bg2="lt2" tx2="dk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p:bg>
      <p:bgPr>
        <a:solidFill>
          <a:srgbClr val="464646"/>
        </a:solidFill>
        <a:effectLst/>
      </p:bgPr>
    </p:bg>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3713560" y="2103439"/>
            <a:ext cx="3702494" cy="2564265"/>
          </a:xfrm>
        </p:spPr>
        <p:txBody>
          <a:bodyPr anchor="t" anchorCtr="0">
            <a:noAutofit/>
          </a:bodyPr>
          <a:lstStyle>
            <a:lvl1pPr>
              <a:lnSpc>
                <a:spcPct val="85000"/>
              </a:lnSpc>
              <a:defRPr sz="4000" b="0">
                <a:solidFill>
                  <a:schemeClr val="bg1"/>
                </a:solidFill>
                <a:latin typeface="+mn-lt"/>
              </a:defRPr>
            </a:lvl1pPr>
          </a:lstStyle>
          <a:p>
            <a:r>
              <a:rPr lang="en-US" dirty="0"/>
              <a:t>[Section header title]</a:t>
            </a:r>
          </a:p>
        </p:txBody>
      </p:sp>
      <p:sp>
        <p:nvSpPr>
          <p:cNvPr id="5" name="Subtitle 2">
            <a:extLst>
              <a:ext uri="{FF2B5EF4-FFF2-40B4-BE49-F238E27FC236}">
                <a16:creationId xmlns:a16="http://schemas.microsoft.com/office/drawing/2014/main" id="{4F941B13-F925-1C4F-8990-F4149ED1B18B}"/>
              </a:ext>
            </a:extLst>
          </p:cNvPr>
          <p:cNvSpPr>
            <a:spLocks noGrp="1"/>
          </p:cNvSpPr>
          <p:nvPr>
            <p:ph type="subTitle" idx="1" hasCustomPrompt="1"/>
          </p:nvPr>
        </p:nvSpPr>
        <p:spPr>
          <a:xfrm>
            <a:off x="332185" y="0"/>
            <a:ext cx="3258740" cy="6858000"/>
          </a:xfrm>
          <a:noFill/>
        </p:spPr>
        <p:txBody>
          <a:bodyPr anchor="ctr" anchorCtr="0"/>
          <a:lstStyle>
            <a:lvl1pPr marL="0" indent="0" algn="l">
              <a:lnSpc>
                <a:spcPct val="95000"/>
              </a:lnSpc>
              <a:spcBef>
                <a:spcPts val="0"/>
              </a:spcBef>
              <a:spcAft>
                <a:spcPts val="0"/>
              </a:spcAft>
              <a:buNone/>
              <a:defRPr sz="65000" b="0">
                <a:solidFill>
                  <a:schemeClr val="bg1"/>
                </a:solidFill>
              </a:defRPr>
            </a:lvl1pPr>
            <a:lvl2pPr marL="0" indent="0" algn="l">
              <a:lnSpc>
                <a:spcPct val="95000"/>
              </a:lnSpc>
              <a:spcBef>
                <a:spcPts val="0"/>
              </a:spcBef>
              <a:spcAft>
                <a:spcPts val="0"/>
              </a:spcAft>
              <a:buNone/>
              <a:defRPr sz="65000">
                <a:solidFill>
                  <a:schemeClr val="bg1"/>
                </a:solidFill>
              </a:defRPr>
            </a:lvl2pPr>
            <a:lvl3pPr marL="0" indent="0" algn="l">
              <a:lnSpc>
                <a:spcPct val="95000"/>
              </a:lnSpc>
              <a:spcBef>
                <a:spcPts val="0"/>
              </a:spcBef>
              <a:spcAft>
                <a:spcPts val="0"/>
              </a:spcAft>
              <a:buNone/>
              <a:defRPr sz="65000">
                <a:solidFill>
                  <a:schemeClr val="bg1"/>
                </a:solidFill>
              </a:defRPr>
            </a:lvl3pPr>
            <a:lvl4pPr marL="0" indent="0" algn="l">
              <a:lnSpc>
                <a:spcPct val="95000"/>
              </a:lnSpc>
              <a:spcBef>
                <a:spcPts val="0"/>
              </a:spcBef>
              <a:spcAft>
                <a:spcPts val="0"/>
              </a:spcAft>
              <a:buNone/>
              <a:defRPr sz="65000">
                <a:solidFill>
                  <a:schemeClr val="bg1"/>
                </a:solidFill>
              </a:defRPr>
            </a:lvl4pPr>
            <a:lvl5pPr marL="0" indent="0" algn="l">
              <a:lnSpc>
                <a:spcPct val="95000"/>
              </a:lnSpc>
              <a:spcBef>
                <a:spcPts val="0"/>
              </a:spcBef>
              <a:spcAft>
                <a:spcPts val="0"/>
              </a:spcAft>
              <a:buNone/>
              <a:defRPr sz="65000">
                <a:solidFill>
                  <a:schemeClr val="bg1"/>
                </a:solidFill>
              </a:defRPr>
            </a:lvl5pPr>
            <a:lvl6pPr marL="0" indent="0" algn="l">
              <a:lnSpc>
                <a:spcPct val="95000"/>
              </a:lnSpc>
              <a:spcBef>
                <a:spcPts val="0"/>
              </a:spcBef>
              <a:spcAft>
                <a:spcPts val="0"/>
              </a:spcAft>
              <a:buNone/>
              <a:defRPr sz="65000">
                <a:solidFill>
                  <a:schemeClr val="bg1"/>
                </a:solidFill>
              </a:defRPr>
            </a:lvl6pPr>
            <a:lvl7pPr marL="0" indent="0" algn="l">
              <a:lnSpc>
                <a:spcPct val="95000"/>
              </a:lnSpc>
              <a:spcBef>
                <a:spcPts val="0"/>
              </a:spcBef>
              <a:spcAft>
                <a:spcPts val="0"/>
              </a:spcAft>
              <a:buNone/>
              <a:defRPr sz="65000">
                <a:solidFill>
                  <a:schemeClr val="bg1"/>
                </a:solidFill>
              </a:defRPr>
            </a:lvl7pPr>
            <a:lvl8pPr marL="0" indent="0" algn="l">
              <a:lnSpc>
                <a:spcPct val="95000"/>
              </a:lnSpc>
              <a:spcBef>
                <a:spcPts val="0"/>
              </a:spcBef>
              <a:spcAft>
                <a:spcPts val="0"/>
              </a:spcAft>
              <a:buNone/>
              <a:defRPr sz="65000">
                <a:solidFill>
                  <a:schemeClr val="bg1"/>
                </a:solidFill>
              </a:defRPr>
            </a:lvl8pPr>
            <a:lvl9pPr marL="0" indent="0" algn="l">
              <a:lnSpc>
                <a:spcPct val="95000"/>
              </a:lnSpc>
              <a:spcBef>
                <a:spcPts val="0"/>
              </a:spcBef>
              <a:spcAft>
                <a:spcPts val="0"/>
              </a:spcAft>
              <a:buNone/>
              <a:defRPr sz="65000">
                <a:solidFill>
                  <a:schemeClr val="bg1"/>
                </a:solidFill>
              </a:defRPr>
            </a:lvl9pPr>
          </a:lstStyle>
          <a:p>
            <a:r>
              <a:rPr lang="en-US" dirty="0"/>
              <a:t>4</a:t>
            </a:r>
          </a:p>
        </p:txBody>
      </p:sp>
    </p:spTree>
    <p:extLst>
      <p:ext uri="{BB962C8B-B14F-4D97-AF65-F5344CB8AC3E}">
        <p14:creationId xmlns:p14="http://schemas.microsoft.com/office/powerpoint/2010/main" val="3833948050"/>
      </p:ext>
    </p:extLst>
  </p:cSld>
  <p:clrMapOvr>
    <a:overrideClrMapping bg1="lt1" tx1="dk1" bg2="lt2" tx2="dk2" accent1="accent1" accent2="accent2" accent3="accent3" accent4="accent4" accent5="accent5" accent6="accent6" hlink="hlink" folHlink="folHlink"/>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Section Header Orange Manual">
    <p:bg>
      <p:bgPr>
        <a:solidFill>
          <a:srgbClr val="D04A02"/>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D68526-5625-1E4A-90D0-6166C1CB098D}"/>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1</a:t>
            </a:r>
          </a:p>
        </p:txBody>
      </p:sp>
    </p:spTree>
    <p:extLst>
      <p:ext uri="{BB962C8B-B14F-4D97-AF65-F5344CB8AC3E}">
        <p14:creationId xmlns:p14="http://schemas.microsoft.com/office/powerpoint/2010/main" val="1312366786"/>
      </p:ext>
    </p:extLst>
  </p:cSld>
  <p:clrMapOvr>
    <a:overrideClrMapping bg1="lt1" tx1="dk1" bg2="lt2" tx2="dk2" accent1="accent1" accent2="accent2" accent3="accent3" accent4="accent4" accent5="accent5" accent6="accent6" hlink="hlink" folHlink="folHlink"/>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Section Header Red Manual">
    <p:bg>
      <p:bgPr>
        <a:solidFill>
          <a:srgbClr val="E0301E"/>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054294-58FB-3646-A032-19FD697995B5}"/>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2</a:t>
            </a:r>
          </a:p>
        </p:txBody>
      </p:sp>
    </p:spTree>
    <p:extLst>
      <p:ext uri="{BB962C8B-B14F-4D97-AF65-F5344CB8AC3E}">
        <p14:creationId xmlns:p14="http://schemas.microsoft.com/office/powerpoint/2010/main" val="24018944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Full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06D22B17-E9E9-3842-A116-5C0D59C56C8F}"/>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5" y="2103438"/>
            <a:ext cx="8479631"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C0A96048-10F2-4224-818D-5BECEE168473}"/>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C1F41BA3-BD4F-444B-8A48-A3CC74630D92}"/>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E362C54E-6F95-4E35-B11E-0FA6890BB97B}"/>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66327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Section Header Rose Manual">
    <p:bg>
      <p:bgPr>
        <a:solidFill>
          <a:srgbClr val="DB536A"/>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0F4BCE9-03B0-5C4D-A70B-519F67263FF7}"/>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3</a:t>
            </a:r>
          </a:p>
        </p:txBody>
      </p:sp>
    </p:spTree>
    <p:extLst>
      <p:ext uri="{BB962C8B-B14F-4D97-AF65-F5344CB8AC3E}">
        <p14:creationId xmlns:p14="http://schemas.microsoft.com/office/powerpoint/2010/main" val="47774981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Section Header Grey Manual">
    <p:bg>
      <p:bgPr>
        <a:solidFill>
          <a:srgbClr val="464646"/>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D146EE5-5980-A84E-9311-F5B9956E43AB}"/>
              </a:ext>
            </a:extLst>
          </p:cNvPr>
          <p:cNvSpPr>
            <a:spLocks noGrp="1"/>
          </p:cNvSpPr>
          <p:nvPr>
            <p:ph type="title" hasCustomPrompt="1"/>
          </p:nvPr>
        </p:nvSpPr>
        <p:spPr>
          <a:xfrm>
            <a:off x="332185" y="428625"/>
            <a:ext cx="1030843" cy="1965960"/>
          </a:xfrm>
        </p:spPr>
        <p:txBody>
          <a:bodyPr anchor="t" anchorCtr="0">
            <a:noAutofit/>
          </a:bodyPr>
          <a:lstStyle>
            <a:lvl1pPr>
              <a:lnSpc>
                <a:spcPct val="80000"/>
              </a:lnSpc>
              <a:defRPr sz="14400" b="0">
                <a:solidFill>
                  <a:schemeClr val="bg1"/>
                </a:solidFill>
                <a:latin typeface="+mn-lt"/>
              </a:defRPr>
            </a:lvl1pPr>
          </a:lstStyle>
          <a:p>
            <a:r>
              <a:rPr lang="en-US" dirty="0"/>
              <a:t>4</a:t>
            </a:r>
          </a:p>
        </p:txBody>
      </p:sp>
    </p:spTree>
    <p:extLst>
      <p:ext uri="{BB962C8B-B14F-4D97-AF65-F5344CB8AC3E}">
        <p14:creationId xmlns:p14="http://schemas.microsoft.com/office/powerpoint/2010/main" val="48422592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1 Image Full">
    <p:bg>
      <p:bgPr>
        <a:solidFill>
          <a:srgbClr val="DEDEDE"/>
        </a:solidFill>
        <a:effectLst/>
      </p:bgPr>
    </p:bg>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0" y="0"/>
            <a:ext cx="9144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0" y="1143000"/>
            <a:ext cx="3429000" cy="4572000"/>
          </a:xfrm>
          <a:solidFill>
            <a:srgbClr val="E0301E"/>
          </a:solidFill>
        </p:spPr>
        <p:txBody>
          <a:bodyPr lIns="438912" tIns="1440000" rIns="252000" bIns="180000"/>
          <a:lstStyle>
            <a:lvl1pPr marL="0" indent="0">
              <a:lnSpc>
                <a:spcPct val="90000"/>
              </a:lnSpc>
              <a:spcBef>
                <a:spcPts val="0"/>
              </a:spcBef>
              <a:spcAft>
                <a:spcPts val="3000"/>
              </a:spcAft>
              <a:buFont typeface="Arial" panose="020B0604020202020204" pitchFamily="34" charset="0"/>
              <a:buNone/>
              <a:defRPr sz="2600" b="0">
                <a:solidFill>
                  <a:schemeClr val="tx1"/>
                </a:solidFill>
                <a:latin typeface="+mj-lt"/>
              </a:defRPr>
            </a:lvl1pPr>
            <a:lvl2pPr marL="0" indent="0">
              <a:spcBef>
                <a:spcPts val="0"/>
              </a:spcBef>
              <a:spcAft>
                <a:spcPts val="0"/>
              </a:spcAft>
              <a:buFontTx/>
              <a:buNone/>
              <a:defRPr sz="1600" b="1">
                <a:solidFill>
                  <a:schemeClr val="tx1"/>
                </a:solidFill>
                <a:latin typeface="+mn-lt"/>
              </a:defRPr>
            </a:lvl2pPr>
            <a:lvl3pPr marL="0" indent="0">
              <a:spcBef>
                <a:spcPts val="0"/>
              </a:spcBef>
              <a:spcAft>
                <a:spcPts val="0"/>
              </a:spcAft>
              <a:buFontTx/>
              <a:buNone/>
              <a:defRPr sz="1600" b="0">
                <a:solidFill>
                  <a:schemeClr val="tx1"/>
                </a:solidFill>
                <a:latin typeface="+mn-lt"/>
              </a:defRPr>
            </a:lvl3pPr>
            <a:lvl4pPr marL="0" indent="0">
              <a:spcBef>
                <a:spcPts val="0"/>
              </a:spcBef>
              <a:spcAft>
                <a:spcPts val="0"/>
              </a:spcAft>
              <a:buFontTx/>
              <a:buNone/>
              <a:defRPr sz="1600" b="0">
                <a:solidFill>
                  <a:schemeClr val="tx1"/>
                </a:solidFill>
                <a:latin typeface="+mn-lt"/>
              </a:defRPr>
            </a:lvl4pPr>
            <a:lvl5pPr marL="0" indent="0">
              <a:spcBef>
                <a:spcPts val="0"/>
              </a:spcBef>
              <a:spcAft>
                <a:spcPts val="0"/>
              </a:spcAft>
              <a:buFontTx/>
              <a:buNone/>
              <a:defRPr sz="1600" b="0">
                <a:solidFill>
                  <a:schemeClr val="tx1"/>
                </a:solidFill>
                <a:latin typeface="+mn-lt"/>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Freeform 5">
            <a:extLst>
              <a:ext uri="{FF2B5EF4-FFF2-40B4-BE49-F238E27FC236}">
                <a16:creationId xmlns:a16="http://schemas.microsoft.com/office/drawing/2014/main" id="{5E9DA768-B963-3547-B650-2E77ED7439D3}"/>
              </a:ext>
            </a:extLst>
          </p:cNvPr>
          <p:cNvSpPr>
            <a:spLocks noChangeAspect="1" noEditPoints="1"/>
          </p:cNvSpPr>
          <p:nvPr userDrawn="1"/>
        </p:nvSpPr>
        <p:spPr bwMode="white">
          <a:xfrm>
            <a:off x="332185" y="1623703"/>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7" name="Date Placeholder 6">
            <a:extLst>
              <a:ext uri="{FF2B5EF4-FFF2-40B4-BE49-F238E27FC236}">
                <a16:creationId xmlns:a16="http://schemas.microsoft.com/office/drawing/2014/main" id="{A1D36D47-D12A-3142-B681-815978E85E77}"/>
              </a:ext>
            </a:extLst>
          </p:cNvPr>
          <p:cNvSpPr>
            <a:spLocks noGrp="1"/>
          </p:cNvSpPr>
          <p:nvPr>
            <p:ph type="dt" sz="half" idx="15"/>
          </p:nvPr>
        </p:nvSpPr>
        <p:spPr/>
        <p:txBody>
          <a:bodyPr/>
          <a:lstStyle/>
          <a:p>
            <a:endParaRPr lang="en-US" dirty="0"/>
          </a:p>
        </p:txBody>
      </p:sp>
      <p:sp>
        <p:nvSpPr>
          <p:cNvPr id="8" name="Footer Placeholder 7">
            <a:extLst>
              <a:ext uri="{FF2B5EF4-FFF2-40B4-BE49-F238E27FC236}">
                <a16:creationId xmlns:a16="http://schemas.microsoft.com/office/drawing/2014/main" id="{3042CAE4-1315-134B-A97D-6331422E4046}"/>
              </a:ext>
            </a:extLst>
          </p:cNvPr>
          <p:cNvSpPr>
            <a:spLocks noGrp="1"/>
          </p:cNvSpPr>
          <p:nvPr>
            <p:ph type="ftr" sz="quarter" idx="16"/>
          </p:nvPr>
        </p:nvSpPr>
        <p:spPr/>
        <p:txBody>
          <a:bodyPr/>
          <a:lstStyle/>
          <a:p>
            <a:pPr algn="l"/>
            <a:endParaRPr lang="en-US" dirty="0"/>
          </a:p>
        </p:txBody>
      </p:sp>
      <p:sp>
        <p:nvSpPr>
          <p:cNvPr id="9" name="Slide Number Placeholder 8">
            <a:extLst>
              <a:ext uri="{FF2B5EF4-FFF2-40B4-BE49-F238E27FC236}">
                <a16:creationId xmlns:a16="http://schemas.microsoft.com/office/drawing/2014/main" id="{4751649C-08F4-D84A-9E3B-1FCB427D60BF}"/>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66611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1 Image Orange">
    <p:bg>
      <p:bgPr>
        <a:solidFill>
          <a:srgbClr val="D04A02"/>
        </a:solidFill>
        <a:effectLst/>
      </p:bgPr>
    </p:bg>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tx2"/>
          </a:solidFill>
        </p:spPr>
        <p:txBody>
          <a:bodyPr anchor="ctr" anchorCtr="0"/>
          <a:lstStyle>
            <a:lvl1pPr algn="ctr">
              <a:defRPr sz="1200" b="0">
                <a:solidFill>
                  <a:schemeClr val="bg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EBA5CA3E-5ADF-C84E-8B6D-07C039516DFE}"/>
              </a:ext>
            </a:extLst>
          </p:cNvPr>
          <p:cNvSpPr>
            <a:spLocks noChangeAspect="1" noEditPoints="1"/>
          </p:cNvSpPr>
          <p:nvPr userDrawn="1"/>
        </p:nvSpPr>
        <p:spPr bwMode="black">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08ACB6F4-A2A7-6E4D-A8EB-50B5B35AADEB}"/>
              </a:ext>
            </a:extLst>
          </p:cNvPr>
          <p:cNvSpPr>
            <a:spLocks noGrp="1"/>
          </p:cNvSpPr>
          <p:nvPr>
            <p:ph type="dt" sz="half" idx="15"/>
          </p:nvPr>
        </p:nvSpPr>
        <p:spPr/>
        <p:txBody>
          <a:bodyPr/>
          <a:lstStyle/>
          <a:p>
            <a:endParaRPr lang="en-US" dirty="0"/>
          </a:p>
        </p:txBody>
      </p:sp>
      <p:sp>
        <p:nvSpPr>
          <p:cNvPr id="4" name="Footer Placeholder 3">
            <a:extLst>
              <a:ext uri="{FF2B5EF4-FFF2-40B4-BE49-F238E27FC236}">
                <a16:creationId xmlns:a16="http://schemas.microsoft.com/office/drawing/2014/main" id="{37FC6095-B1C7-6143-B9FD-C545A6D03573}"/>
              </a:ext>
            </a:extLst>
          </p:cNvPr>
          <p:cNvSpPr>
            <a:spLocks noGrp="1"/>
          </p:cNvSpPr>
          <p:nvPr>
            <p:ph type="ftr" sz="quarter" idx="16"/>
          </p:nvPr>
        </p:nvSpPr>
        <p:spPr/>
        <p:txBody>
          <a:bodyPr/>
          <a:lstStyle/>
          <a:p>
            <a:pPr algn="l"/>
            <a:endParaRPr lang="en-US" dirty="0"/>
          </a:p>
        </p:txBody>
      </p:sp>
      <p:sp>
        <p:nvSpPr>
          <p:cNvPr id="5" name="Slide Number Placeholder 4">
            <a:extLst>
              <a:ext uri="{FF2B5EF4-FFF2-40B4-BE49-F238E27FC236}">
                <a16:creationId xmlns:a16="http://schemas.microsoft.com/office/drawing/2014/main" id="{DAF7A802-0AAE-FA43-8858-03590E764031}"/>
              </a:ext>
            </a:extLst>
          </p:cNvPr>
          <p:cNvSpPr>
            <a:spLocks noGrp="1"/>
          </p:cNvSpPr>
          <p:nvPr>
            <p:ph type="sldNum" sz="quarter" idx="17"/>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9245156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Quote 1 Image">
    <p:spTree>
      <p:nvGrpSpPr>
        <p:cNvPr id="1" name=""/>
        <p:cNvGrpSpPr/>
        <p:nvPr/>
      </p:nvGrpSpPr>
      <p:grpSpPr>
        <a:xfrm>
          <a:off x="0" y="0"/>
          <a:ext cx="0" cy="0"/>
          <a:chOff x="0" y="0"/>
          <a:chExt cx="0" cy="0"/>
        </a:xfrm>
      </p:grpSpPr>
      <p:sp>
        <p:nvSpPr>
          <p:cNvPr id="7" name="Picture Placeholder 8"/>
          <p:cNvSpPr>
            <a:spLocks noGrp="1"/>
          </p:cNvSpPr>
          <p:nvPr>
            <p:ph type="pic" sz="quarter" idx="14"/>
          </p:nvPr>
        </p:nvSpPr>
        <p:spPr>
          <a:xfrm>
            <a:off x="4572000" y="0"/>
            <a:ext cx="4572000" cy="6858000"/>
          </a:xfrm>
          <a:solidFill>
            <a:schemeClr val="bg2"/>
          </a:solidFill>
        </p:spPr>
        <p:txBody>
          <a:bodyPr anchor="ctr" anchorCtr="0"/>
          <a:lstStyle>
            <a:lvl1pPr algn="ctr">
              <a:defRPr sz="1200" b="0">
                <a:solidFill>
                  <a:schemeClr val="tx1"/>
                </a:solidFill>
              </a:defRPr>
            </a:lvl1pPr>
          </a:lstStyle>
          <a:p>
            <a:r>
              <a:rPr lang="en-US" dirty="0"/>
              <a:t>Click icon to add picture</a:t>
            </a:r>
          </a:p>
        </p:txBody>
      </p:sp>
      <p:sp>
        <p:nvSpPr>
          <p:cNvPr id="3" name="Content Placeholder 2"/>
          <p:cNvSpPr>
            <a:spLocks noGrp="1"/>
          </p:cNvSpPr>
          <p:nvPr>
            <p:ph idx="1" hasCustomPrompt="1"/>
          </p:nvPr>
        </p:nvSpPr>
        <p:spPr>
          <a:xfrm>
            <a:off x="332185" y="1714500"/>
            <a:ext cx="3974545" cy="445770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Freeform 5">
            <a:extLst>
              <a:ext uri="{FF2B5EF4-FFF2-40B4-BE49-F238E27FC236}">
                <a16:creationId xmlns:a16="http://schemas.microsoft.com/office/drawing/2014/main" id="{751F50DC-1032-F848-8EFD-503462F60157}"/>
              </a:ext>
            </a:extLst>
          </p:cNvPr>
          <p:cNvSpPr>
            <a:spLocks noChangeAspect="1" noEditPoints="1"/>
          </p:cNvSpPr>
          <p:nvPr userDrawn="1"/>
        </p:nvSpPr>
        <p:spPr bwMode="auto">
          <a:xfrm>
            <a:off x="332185" y="687001"/>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6" name="Slide Number Placeholder 5">
            <a:extLst>
              <a:ext uri="{FF2B5EF4-FFF2-40B4-BE49-F238E27FC236}">
                <a16:creationId xmlns:a16="http://schemas.microsoft.com/office/drawing/2014/main" id="{C0618CEB-562C-EF47-A905-BA1BD3BB0B4A}"/>
              </a:ext>
            </a:extLst>
          </p:cNvPr>
          <p:cNvSpPr>
            <a:spLocks noGrp="1"/>
          </p:cNvSpPr>
          <p:nvPr>
            <p:ph type="sldNum" sz="quarter" idx="16"/>
          </p:nvPr>
        </p:nvSpPr>
        <p:spPr bwMode="gray"/>
        <p:txBody>
          <a:bodyPr/>
          <a:lstStyle>
            <a:lvl1pPr>
              <a:defRPr>
                <a:solidFill>
                  <a:schemeClr val="bg1"/>
                </a:solidFill>
              </a:defRPr>
            </a:lvl1pPr>
          </a:lstStyle>
          <a:p>
            <a:fld id="{7870704B-CE94-48CC-AF30-84932A1262A7}" type="slidenum">
              <a:rPr lang="en-US" smtClean="0"/>
              <a:pPr/>
              <a:t>‹#›</a:t>
            </a:fld>
            <a:endParaRPr lang="en-US" dirty="0"/>
          </a:p>
        </p:txBody>
      </p:sp>
      <p:sp>
        <p:nvSpPr>
          <p:cNvPr id="2" name="Date Placeholder 1">
            <a:extLst>
              <a:ext uri="{FF2B5EF4-FFF2-40B4-BE49-F238E27FC236}">
                <a16:creationId xmlns:a16="http://schemas.microsoft.com/office/drawing/2014/main" id="{B7BEC181-486E-E441-8900-B8446C2DF2CE}"/>
              </a:ext>
            </a:extLst>
          </p:cNvPr>
          <p:cNvSpPr>
            <a:spLocks noGrp="1"/>
          </p:cNvSpPr>
          <p:nvPr>
            <p:ph type="dt" sz="half" idx="17"/>
          </p:nvPr>
        </p:nvSpPr>
        <p:spPr/>
        <p:txBody>
          <a:bodyPr/>
          <a:lstStyle>
            <a:lvl1pPr>
              <a:defRPr>
                <a:solidFill>
                  <a:schemeClr val="bg1"/>
                </a:solidFill>
              </a:defRPr>
            </a:lvl1pPr>
          </a:lstStyle>
          <a:p>
            <a:endParaRPr lang="en-US" dirty="0"/>
          </a:p>
        </p:txBody>
      </p:sp>
      <p:sp>
        <p:nvSpPr>
          <p:cNvPr id="4" name="Footer Placeholder 3">
            <a:extLst>
              <a:ext uri="{FF2B5EF4-FFF2-40B4-BE49-F238E27FC236}">
                <a16:creationId xmlns:a16="http://schemas.microsoft.com/office/drawing/2014/main" id="{761E6323-CD0D-424F-880F-557372819009}"/>
              </a:ext>
            </a:extLst>
          </p:cNvPr>
          <p:cNvSpPr>
            <a:spLocks noGrp="1"/>
          </p:cNvSpPr>
          <p:nvPr>
            <p:ph type="ftr" sz="quarter" idx="18"/>
          </p:nvPr>
        </p:nvSpPr>
        <p:spPr/>
        <p:txBody>
          <a:bodyPr/>
          <a:lstStyle/>
          <a:p>
            <a:pPr algn="l"/>
            <a:endParaRPr lang="en-US" dirty="0"/>
          </a:p>
        </p:txBody>
      </p:sp>
    </p:spTree>
    <p:extLst>
      <p:ext uri="{BB962C8B-B14F-4D97-AF65-F5344CB8AC3E}">
        <p14:creationId xmlns:p14="http://schemas.microsoft.com/office/powerpoint/2010/main" val="3712302821"/>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2">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lvl2pPr>
            <a:lvl3pPr marL="0" indent="0">
              <a:spcBef>
                <a:spcPts val="0"/>
              </a:spcBef>
              <a:spcAft>
                <a:spcPts val="0"/>
              </a:spcAft>
              <a:buFontTx/>
              <a:buNone/>
              <a:defRPr sz="1600"/>
            </a:lvl3pPr>
            <a:lvl4pPr marL="0" indent="0">
              <a:spcBef>
                <a:spcPts val="0"/>
              </a:spcBef>
              <a:spcAft>
                <a:spcPts val="0"/>
              </a:spcAft>
              <a:buFontTx/>
              <a:buNone/>
              <a:defRPr sz="1600"/>
            </a:lvl4pPr>
            <a:lvl5pPr marL="0" indent="0">
              <a:spcBef>
                <a:spcPts val="0"/>
              </a:spcBef>
              <a:spcAft>
                <a:spcPts val="0"/>
              </a:spcAft>
              <a:buFontTx/>
              <a:buNone/>
              <a:defRPr sz="1600"/>
            </a:lvl5pPr>
            <a:lvl6pPr marL="0" indent="0">
              <a:spcBef>
                <a:spcPts val="0"/>
              </a:spcBef>
              <a:spcAft>
                <a:spcPts val="0"/>
              </a:spcAft>
              <a:buFontTx/>
              <a:buNone/>
              <a:defRPr sz="1600"/>
            </a:lvl6pPr>
            <a:lvl7pPr marL="0" indent="0">
              <a:spcBef>
                <a:spcPts val="0"/>
              </a:spcBef>
              <a:spcAft>
                <a:spcPts val="0"/>
              </a:spcAft>
              <a:buFontTx/>
              <a:buNone/>
              <a:defRPr sz="1600"/>
            </a:lvl7pPr>
            <a:lvl8pPr marL="0" indent="0">
              <a:spcBef>
                <a:spcPts val="0"/>
              </a:spcBef>
              <a:spcAft>
                <a:spcPts val="0"/>
              </a:spcAft>
              <a:buFontTx/>
              <a:buNone/>
              <a:defRPr sz="1600"/>
            </a:lvl8pPr>
            <a:lvl9pPr marL="0" indent="0">
              <a:spcBef>
                <a:spcPts val="0"/>
              </a:spcBef>
              <a:spcAft>
                <a:spcPts val="0"/>
              </a:spcAft>
              <a:buFontTx/>
              <a:buNone/>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7AD3661-A443-F74F-9528-11F7BA264BF5}"/>
              </a:ext>
            </a:extLst>
          </p:cNvPr>
          <p:cNvSpPr>
            <a:spLocks noChangeAspect="1" noEditPoints="1"/>
          </p:cNvSpPr>
          <p:nvPr userDrawn="1"/>
        </p:nvSpPr>
        <p:spPr bwMode="auto">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000000"/>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E5DC986-4502-464F-A426-50A70EA2E41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FE17195B-4456-9145-8D6E-97A5EBDF8090}"/>
              </a:ext>
            </a:extLst>
          </p:cNvPr>
          <p:cNvSpPr>
            <a:spLocks noGrp="1"/>
          </p:cNvSpPr>
          <p:nvPr>
            <p:ph type="ftr" sz="quarter" idx="11"/>
          </p:nvPr>
        </p:nvSpPr>
        <p:spPr/>
        <p:txBody>
          <a:bodyPr/>
          <a:lstStyle/>
          <a:p>
            <a:pPr algn="l"/>
            <a:endParaRPr lang="en-US" dirty="0"/>
          </a:p>
        </p:txBody>
      </p:sp>
      <p:sp>
        <p:nvSpPr>
          <p:cNvPr id="7" name="Slide Number Placeholder 6">
            <a:extLst>
              <a:ext uri="{FF2B5EF4-FFF2-40B4-BE49-F238E27FC236}">
                <a16:creationId xmlns:a16="http://schemas.microsoft.com/office/drawing/2014/main" id="{FC67263F-492F-7F4E-9E89-2A38E1B27F39}"/>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396399799"/>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Quote 2 Orange">
    <p:bg>
      <p:bgPr>
        <a:solidFill>
          <a:srgbClr val="D04A02"/>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9" name="Freeform 5">
            <a:extLst>
              <a:ext uri="{FF2B5EF4-FFF2-40B4-BE49-F238E27FC236}">
                <a16:creationId xmlns:a16="http://schemas.microsoft.com/office/drawing/2014/main" id="{753C6A26-069C-C142-8C96-315DE67FAD09}"/>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10" name="Date Placeholder 9">
            <a:extLst>
              <a:ext uri="{FF2B5EF4-FFF2-40B4-BE49-F238E27FC236}">
                <a16:creationId xmlns:a16="http://schemas.microsoft.com/office/drawing/2014/main" id="{F95925A0-A65A-B94F-AD42-4A17D5E9B63B}"/>
              </a:ext>
            </a:extLst>
          </p:cNvPr>
          <p:cNvSpPr>
            <a:spLocks noGrp="1"/>
          </p:cNvSpPr>
          <p:nvPr>
            <p:ph type="dt" sz="half" idx="10"/>
          </p:nvPr>
        </p:nvSpPr>
        <p:spPr/>
        <p:txBody>
          <a:bodyPr/>
          <a:lstStyle/>
          <a:p>
            <a:endParaRPr lang="en-US" dirty="0"/>
          </a:p>
        </p:txBody>
      </p:sp>
      <p:sp>
        <p:nvSpPr>
          <p:cNvPr id="11" name="Footer Placeholder 10">
            <a:extLst>
              <a:ext uri="{FF2B5EF4-FFF2-40B4-BE49-F238E27FC236}">
                <a16:creationId xmlns:a16="http://schemas.microsoft.com/office/drawing/2014/main" id="{01CB2D71-BA29-2E4C-A7F8-AB7C48FCE919}"/>
              </a:ext>
            </a:extLst>
          </p:cNvPr>
          <p:cNvSpPr>
            <a:spLocks noGrp="1"/>
          </p:cNvSpPr>
          <p:nvPr>
            <p:ph type="ftr" sz="quarter" idx="11"/>
          </p:nvPr>
        </p:nvSpPr>
        <p:spPr/>
        <p:txBody>
          <a:bodyPr/>
          <a:lstStyle/>
          <a:p>
            <a:pPr algn="l"/>
            <a:endParaRPr lang="en-US" dirty="0"/>
          </a:p>
        </p:txBody>
      </p:sp>
      <p:sp>
        <p:nvSpPr>
          <p:cNvPr id="12" name="Slide Number Placeholder 11">
            <a:extLst>
              <a:ext uri="{FF2B5EF4-FFF2-40B4-BE49-F238E27FC236}">
                <a16:creationId xmlns:a16="http://schemas.microsoft.com/office/drawing/2014/main" id="{1E0FBAD1-BD7F-C249-B609-9F42DAA28A2B}"/>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409310922"/>
      </p:ext>
    </p:extLst>
  </p:cSld>
  <p:clrMapOvr>
    <a:overrideClrMapping bg1="dk1" tx1="lt1" bg2="dk2" tx2="lt2" accent1="accent1" accent2="accent2" accent3="accent3" accent4="accent4" accent5="accent5" accent6="accent6" hlink="hlink" folHlink="folHlink"/>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Quote 2 Red">
    <p:bg>
      <p:bgPr>
        <a:solidFill>
          <a:srgbClr val="E0301E"/>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75C37678-6A0A-C84B-9A52-9B7F891FFFD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75944E79-860F-9542-986D-3F487E112641}"/>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6503EA61-A2A9-8D46-A8C8-F5D81CC931C5}"/>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E4410A1E-B181-CB46-A25E-398B598C5B7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643840644"/>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Quote 2 Rose">
    <p:bg>
      <p:bgPr>
        <a:solidFill>
          <a:srgbClr val="DB536A"/>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F3D58181-4255-CF4B-AEC5-6ADD879A60CA}"/>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33DF2FE2-E936-7745-91D2-A6D8CA7F5D95}"/>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A54FEE05-057D-214D-903C-F8FD6A36D286}"/>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4DD12AF3-FC08-E446-85E1-796189A84898}"/>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241068"/>
      </p:ext>
    </p:extLst>
  </p:cSld>
  <p:clrMapOvr>
    <a:overrideClrMapping bg1="dk1" tx1="lt1" bg2="dk2" tx2="lt2" accent1="accent1" accent2="accent2" accent3="accent3" accent4="accent4" accent5="accent5" accent6="accent6" hlink="hlink" folHlink="folHlink"/>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Quote 2 Grey">
    <p:bg>
      <p:bgPr>
        <a:solidFill>
          <a:srgbClr val="464646"/>
        </a:solidFill>
        <a:effectLst/>
      </p:bgPr>
    </p:bg>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332185" y="2274570"/>
            <a:ext cx="7155275" cy="3897630"/>
          </a:xfrm>
        </p:spPr>
        <p:txBody>
          <a:bodyPr/>
          <a:lstStyle>
            <a:lvl1pPr>
              <a:lnSpc>
                <a:spcPct val="85000"/>
              </a:lnSpc>
              <a:spcBef>
                <a:spcPts val="0"/>
              </a:spcBef>
              <a:spcAft>
                <a:spcPts val="3000"/>
              </a:spcAft>
              <a:defRPr sz="3800" b="0">
                <a:solidFill>
                  <a:schemeClr val="tx1"/>
                </a:solidFill>
                <a:latin typeface="+mj-lt"/>
              </a:defRPr>
            </a:lvl1pPr>
            <a:lvl2pPr marL="0" indent="0">
              <a:spcBef>
                <a:spcPts val="0"/>
              </a:spcBef>
              <a:spcAft>
                <a:spcPts val="0"/>
              </a:spcAft>
              <a:buFont typeface="Arial" panose="020B0604020202020204" pitchFamily="34" charset="0"/>
              <a:buNone/>
              <a:defRPr sz="1600" b="1">
                <a:solidFill>
                  <a:schemeClr val="tx1"/>
                </a:solidFill>
              </a:defRPr>
            </a:lvl2pPr>
            <a:lvl3pPr marL="0" indent="0">
              <a:spcBef>
                <a:spcPts val="0"/>
              </a:spcBef>
              <a:spcAft>
                <a:spcPts val="0"/>
              </a:spcAft>
              <a:buFontTx/>
              <a:buNone/>
              <a:defRPr sz="1600">
                <a:solidFill>
                  <a:schemeClr val="tx1"/>
                </a:solidFill>
              </a:defRPr>
            </a:lvl3pPr>
            <a:lvl4pPr marL="0" indent="0">
              <a:spcBef>
                <a:spcPts val="0"/>
              </a:spcBef>
              <a:spcAft>
                <a:spcPts val="0"/>
              </a:spcAft>
              <a:buFontTx/>
              <a:buNone/>
              <a:defRPr sz="1600">
                <a:solidFill>
                  <a:schemeClr val="tx1"/>
                </a:solidFill>
              </a:defRPr>
            </a:lvl4pPr>
            <a:lvl5pPr marL="0" indent="0">
              <a:spcBef>
                <a:spcPts val="0"/>
              </a:spcBef>
              <a:spcAft>
                <a:spcPts val="0"/>
              </a:spcAft>
              <a:buFontTx/>
              <a:buNone/>
              <a:defRPr sz="1600">
                <a:solidFill>
                  <a:schemeClr val="tx1"/>
                </a:solidFill>
              </a:defRPr>
            </a:lvl5pPr>
            <a:lvl6pPr marL="0" indent="0">
              <a:spcBef>
                <a:spcPts val="0"/>
              </a:spcBef>
              <a:spcAft>
                <a:spcPts val="0"/>
              </a:spcAft>
              <a:buFontTx/>
              <a:buNone/>
              <a:defRPr sz="1600">
                <a:solidFill>
                  <a:schemeClr val="tx1"/>
                </a:solidFill>
              </a:defRPr>
            </a:lvl6pPr>
            <a:lvl7pPr marL="0" indent="0">
              <a:spcBef>
                <a:spcPts val="0"/>
              </a:spcBef>
              <a:spcAft>
                <a:spcPts val="0"/>
              </a:spcAft>
              <a:buFontTx/>
              <a:buNone/>
              <a:defRPr sz="1600">
                <a:solidFill>
                  <a:schemeClr val="tx1"/>
                </a:solidFill>
              </a:defRPr>
            </a:lvl7pPr>
            <a:lvl8pPr marL="0" indent="0">
              <a:spcBef>
                <a:spcPts val="0"/>
              </a:spcBef>
              <a:spcAft>
                <a:spcPts val="0"/>
              </a:spcAft>
              <a:buFontTx/>
              <a:buNone/>
              <a:defRPr sz="1600">
                <a:solidFill>
                  <a:schemeClr val="tx1"/>
                </a:solidFill>
              </a:defRPr>
            </a:lvl8pPr>
            <a:lvl9pPr marL="0" indent="0">
              <a:spcBef>
                <a:spcPts val="0"/>
              </a:spcBef>
              <a:spcAft>
                <a:spcPts val="0"/>
              </a:spcAft>
              <a:buFontTx/>
              <a:buNone/>
              <a:defRPr sz="1600">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6" name="Freeform 5">
            <a:extLst>
              <a:ext uri="{FF2B5EF4-FFF2-40B4-BE49-F238E27FC236}">
                <a16:creationId xmlns:a16="http://schemas.microsoft.com/office/drawing/2014/main" id="{056180B7-FBDB-F345-B5D1-21FE86D79BA3}"/>
              </a:ext>
            </a:extLst>
          </p:cNvPr>
          <p:cNvSpPr>
            <a:spLocks noChangeAspect="1" noEditPoints="1"/>
          </p:cNvSpPr>
          <p:nvPr userDrawn="1"/>
        </p:nvSpPr>
        <p:spPr bwMode="black">
          <a:xfrm>
            <a:off x="332185" y="1362959"/>
            <a:ext cx="653654" cy="679450"/>
          </a:xfrm>
          <a:custGeom>
            <a:avLst/>
            <a:gdLst>
              <a:gd name="T0" fmla="*/ 1757 w 1811"/>
              <a:gd name="T1" fmla="*/ 1424 h 1424"/>
              <a:gd name="T2" fmla="*/ 1757 w 1811"/>
              <a:gd name="T3" fmla="*/ 1424 h 1424"/>
              <a:gd name="T4" fmla="*/ 1099 w 1811"/>
              <a:gd name="T5" fmla="*/ 1424 h 1424"/>
              <a:gd name="T6" fmla="*/ 1099 w 1811"/>
              <a:gd name="T7" fmla="*/ 953 h 1424"/>
              <a:gd name="T8" fmla="*/ 1149 w 1811"/>
              <a:gd name="T9" fmla="*/ 501 h 1424"/>
              <a:gd name="T10" fmla="*/ 1337 w 1811"/>
              <a:gd name="T11" fmla="*/ 206 h 1424"/>
              <a:gd name="T12" fmla="*/ 1682 w 1811"/>
              <a:gd name="T13" fmla="*/ 0 h 1424"/>
              <a:gd name="T14" fmla="*/ 1811 w 1811"/>
              <a:gd name="T15" fmla="*/ 271 h 1424"/>
              <a:gd name="T16" fmla="*/ 1529 w 1811"/>
              <a:gd name="T17" fmla="*/ 454 h 1424"/>
              <a:gd name="T18" fmla="*/ 1439 w 1811"/>
              <a:gd name="T19" fmla="*/ 766 h 1424"/>
              <a:gd name="T20" fmla="*/ 1757 w 1811"/>
              <a:gd name="T21" fmla="*/ 766 h 1424"/>
              <a:gd name="T22" fmla="*/ 1757 w 1811"/>
              <a:gd name="T23" fmla="*/ 1424 h 1424"/>
              <a:gd name="T24" fmla="*/ 658 w 1811"/>
              <a:gd name="T25" fmla="*/ 1424 h 1424"/>
              <a:gd name="T26" fmla="*/ 658 w 1811"/>
              <a:gd name="T27" fmla="*/ 1424 h 1424"/>
              <a:gd name="T28" fmla="*/ 0 w 1811"/>
              <a:gd name="T29" fmla="*/ 1424 h 1424"/>
              <a:gd name="T30" fmla="*/ 0 w 1811"/>
              <a:gd name="T31" fmla="*/ 953 h 1424"/>
              <a:gd name="T32" fmla="*/ 50 w 1811"/>
              <a:gd name="T33" fmla="*/ 502 h 1424"/>
              <a:gd name="T34" fmla="*/ 236 w 1811"/>
              <a:gd name="T35" fmla="*/ 206 h 1424"/>
              <a:gd name="T36" fmla="*/ 583 w 1811"/>
              <a:gd name="T37" fmla="*/ 0 h 1424"/>
              <a:gd name="T38" fmla="*/ 712 w 1811"/>
              <a:gd name="T39" fmla="*/ 271 h 1424"/>
              <a:gd name="T40" fmla="*/ 430 w 1811"/>
              <a:gd name="T41" fmla="*/ 454 h 1424"/>
              <a:gd name="T42" fmla="*/ 339 w 1811"/>
              <a:gd name="T43" fmla="*/ 766 h 1424"/>
              <a:gd name="T44" fmla="*/ 658 w 1811"/>
              <a:gd name="T45" fmla="*/ 766 h 1424"/>
              <a:gd name="T46" fmla="*/ 658 w 1811"/>
              <a:gd name="T47" fmla="*/ 1424 h 14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1811" h="1424">
                <a:moveTo>
                  <a:pt x="1757" y="1424"/>
                </a:moveTo>
                <a:lnTo>
                  <a:pt x="1757" y="1424"/>
                </a:lnTo>
                <a:lnTo>
                  <a:pt x="1099" y="1424"/>
                </a:lnTo>
                <a:lnTo>
                  <a:pt x="1099" y="953"/>
                </a:lnTo>
                <a:cubicBezTo>
                  <a:pt x="1099" y="761"/>
                  <a:pt x="1115" y="610"/>
                  <a:pt x="1149" y="501"/>
                </a:cubicBezTo>
                <a:cubicBezTo>
                  <a:pt x="1183" y="392"/>
                  <a:pt x="1245" y="293"/>
                  <a:pt x="1337" y="206"/>
                </a:cubicBezTo>
                <a:cubicBezTo>
                  <a:pt x="1428" y="118"/>
                  <a:pt x="1543" y="50"/>
                  <a:pt x="1682" y="0"/>
                </a:cubicBezTo>
                <a:lnTo>
                  <a:pt x="1811" y="271"/>
                </a:lnTo>
                <a:cubicBezTo>
                  <a:pt x="1680" y="315"/>
                  <a:pt x="1586" y="376"/>
                  <a:pt x="1529" y="454"/>
                </a:cubicBezTo>
                <a:cubicBezTo>
                  <a:pt x="1472" y="532"/>
                  <a:pt x="1442" y="636"/>
                  <a:pt x="1439" y="766"/>
                </a:cubicBezTo>
                <a:lnTo>
                  <a:pt x="1757" y="766"/>
                </a:lnTo>
                <a:lnTo>
                  <a:pt x="1757" y="1424"/>
                </a:lnTo>
                <a:close/>
                <a:moveTo>
                  <a:pt x="658" y="1424"/>
                </a:moveTo>
                <a:lnTo>
                  <a:pt x="658" y="1424"/>
                </a:lnTo>
                <a:lnTo>
                  <a:pt x="0" y="1424"/>
                </a:lnTo>
                <a:lnTo>
                  <a:pt x="0" y="953"/>
                </a:lnTo>
                <a:cubicBezTo>
                  <a:pt x="0" y="763"/>
                  <a:pt x="16" y="612"/>
                  <a:pt x="50" y="502"/>
                </a:cubicBezTo>
                <a:cubicBezTo>
                  <a:pt x="83" y="392"/>
                  <a:pt x="146" y="293"/>
                  <a:pt x="236" y="206"/>
                </a:cubicBezTo>
                <a:cubicBezTo>
                  <a:pt x="327" y="118"/>
                  <a:pt x="442" y="50"/>
                  <a:pt x="583" y="0"/>
                </a:cubicBezTo>
                <a:lnTo>
                  <a:pt x="712" y="271"/>
                </a:lnTo>
                <a:cubicBezTo>
                  <a:pt x="581" y="315"/>
                  <a:pt x="487" y="376"/>
                  <a:pt x="430" y="454"/>
                </a:cubicBezTo>
                <a:cubicBezTo>
                  <a:pt x="373" y="532"/>
                  <a:pt x="342" y="636"/>
                  <a:pt x="339" y="766"/>
                </a:cubicBezTo>
                <a:lnTo>
                  <a:pt x="658" y="766"/>
                </a:lnTo>
                <a:lnTo>
                  <a:pt x="658" y="1424"/>
                </a:lnTo>
                <a:close/>
              </a:path>
            </a:pathLst>
          </a:custGeom>
          <a:solidFill>
            <a:srgbClr val="FFFFFF"/>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en-US" sz="1800" dirty="0"/>
          </a:p>
        </p:txBody>
      </p:sp>
      <p:sp>
        <p:nvSpPr>
          <p:cNvPr id="2" name="Date Placeholder 1">
            <a:extLst>
              <a:ext uri="{FF2B5EF4-FFF2-40B4-BE49-F238E27FC236}">
                <a16:creationId xmlns:a16="http://schemas.microsoft.com/office/drawing/2014/main" id="{9BB60EFE-B508-D848-9B02-A73119F1803A}"/>
              </a:ext>
            </a:extLst>
          </p:cNvPr>
          <p:cNvSpPr>
            <a:spLocks noGrp="1"/>
          </p:cNvSpPr>
          <p:nvPr>
            <p:ph type="dt" sz="half" idx="10"/>
          </p:nvPr>
        </p:nvSpPr>
        <p:spPr/>
        <p:txBody>
          <a:bodyPr/>
          <a:lstStyle/>
          <a:p>
            <a:endParaRPr lang="en-US" dirty="0"/>
          </a:p>
        </p:txBody>
      </p:sp>
      <p:sp>
        <p:nvSpPr>
          <p:cNvPr id="4" name="Footer Placeholder 3">
            <a:extLst>
              <a:ext uri="{FF2B5EF4-FFF2-40B4-BE49-F238E27FC236}">
                <a16:creationId xmlns:a16="http://schemas.microsoft.com/office/drawing/2014/main" id="{DC3B4447-C39F-954F-B842-43560F6E9D0C}"/>
              </a:ext>
            </a:extLst>
          </p:cNvPr>
          <p:cNvSpPr>
            <a:spLocks noGrp="1"/>
          </p:cNvSpPr>
          <p:nvPr>
            <p:ph type="ftr" sz="quarter" idx="11"/>
          </p:nvPr>
        </p:nvSpPr>
        <p:spPr/>
        <p:txBody>
          <a:bodyPr/>
          <a:lstStyle/>
          <a:p>
            <a:pPr algn="l"/>
            <a:endParaRPr lang="en-US" dirty="0"/>
          </a:p>
        </p:txBody>
      </p:sp>
      <p:sp>
        <p:nvSpPr>
          <p:cNvPr id="9" name="Slide Number Placeholder 8">
            <a:extLst>
              <a:ext uri="{FF2B5EF4-FFF2-40B4-BE49-F238E27FC236}">
                <a16:creationId xmlns:a16="http://schemas.microsoft.com/office/drawing/2014/main" id="{F9D7BB50-999D-5745-BB53-011066651024}"/>
              </a:ext>
            </a:extLst>
          </p:cNvPr>
          <p:cNvSpPr>
            <a:spLocks noGrp="1"/>
          </p:cNvSpPr>
          <p:nvPr>
            <p:ph type="sldNum" sz="quarter" idx="12"/>
          </p:nvPr>
        </p:nvSpPr>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057614125"/>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Column Content">
    <p:spTree>
      <p:nvGrpSpPr>
        <p:cNvPr id="1" name=""/>
        <p:cNvGrpSpPr/>
        <p:nvPr/>
      </p:nvGrpSpPr>
      <p:grpSpPr>
        <a:xfrm>
          <a:off x="0" y="0"/>
          <a:ext cx="0" cy="0"/>
          <a:chOff x="0" y="0"/>
          <a:chExt cx="0" cy="0"/>
        </a:xfrm>
      </p:grpSpPr>
      <p:sp>
        <p:nvSpPr>
          <p:cNvPr id="5"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0" name="Presentation Footer">
            <a:extLst>
              <a:ext uri="{FF2B5EF4-FFF2-40B4-BE49-F238E27FC236}">
                <a16:creationId xmlns:a16="http://schemas.microsoft.com/office/drawing/2014/main" id="{7B52BB9D-0714-41EB-A065-3C9301AC9AF2}"/>
              </a:ext>
            </a:extLst>
          </p:cNvPr>
          <p:cNvSpPr>
            <a:spLocks noGrp="1"/>
          </p:cNvSpPr>
          <p:nvPr>
            <p:ph type="ftr" sz="quarter" idx="13"/>
          </p:nvPr>
        </p:nvSpPr>
        <p:spPr>
          <a:xfrm>
            <a:off x="332184" y="6355080"/>
            <a:ext cx="4105276" cy="137160"/>
          </a:xfrm>
        </p:spPr>
        <p:txBody>
          <a:bodyPr/>
          <a:lstStyle/>
          <a:p>
            <a:pPr algn="l"/>
            <a:endParaRPr lang="en-US" dirty="0"/>
          </a:p>
        </p:txBody>
      </p:sp>
      <p:sp>
        <p:nvSpPr>
          <p:cNvPr id="11" name="Date">
            <a:extLst>
              <a:ext uri="{FF2B5EF4-FFF2-40B4-BE49-F238E27FC236}">
                <a16:creationId xmlns:a16="http://schemas.microsoft.com/office/drawing/2014/main" id="{4CDD38BF-B105-49DA-8707-FF2BB7A24DF7}"/>
              </a:ext>
            </a:extLst>
          </p:cNvPr>
          <p:cNvSpPr>
            <a:spLocks noGrp="1"/>
          </p:cNvSpPr>
          <p:nvPr>
            <p:ph type="dt" sz="half" idx="12"/>
          </p:nvPr>
        </p:nvSpPr>
        <p:spPr>
          <a:xfrm>
            <a:off x="7488222" y="6355080"/>
            <a:ext cx="1323594" cy="137160"/>
          </a:xfrm>
        </p:spPr>
        <p:txBody>
          <a:bodyPr/>
          <a:lstStyle/>
          <a:p>
            <a:endParaRPr lang="en-US" dirty="0"/>
          </a:p>
        </p:txBody>
      </p:sp>
      <p:sp>
        <p:nvSpPr>
          <p:cNvPr id="12" name="Slide Number">
            <a:extLst>
              <a:ext uri="{FF2B5EF4-FFF2-40B4-BE49-F238E27FC236}">
                <a16:creationId xmlns:a16="http://schemas.microsoft.com/office/drawing/2014/main" id="{D6F070B6-A4B1-450C-9787-CEE408FDB21E}"/>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16472141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cSld name="Title Slide Lines 3">
    <p:bg>
      <p:bgPr>
        <a:solidFill>
          <a:srgbClr val="D04A02"/>
        </a:solidFill>
        <a:effectLst/>
      </p:bgPr>
    </p:bg>
    <p:spTree>
      <p:nvGrpSpPr>
        <p:cNvPr id="1" name=""/>
        <p:cNvGrpSpPr/>
        <p:nvPr/>
      </p:nvGrpSpPr>
      <p:grpSpPr>
        <a:xfrm>
          <a:off x="0" y="0"/>
          <a:ext cx="0" cy="0"/>
          <a:chOff x="0" y="0"/>
          <a:chExt cx="0" cy="0"/>
        </a:xfrm>
      </p:grpSpPr>
      <p:sp>
        <p:nvSpPr>
          <p:cNvPr id="13" name="Picture Placeholder 4"/>
          <p:cNvSpPr>
            <a:spLocks noGrp="1"/>
          </p:cNvSpPr>
          <p:nvPr>
            <p:ph type="pic" sz="quarter" idx="10"/>
          </p:nvPr>
        </p:nvSpPr>
        <p:spPr bwMode="hidden">
          <a:xfrm>
            <a:off x="7087501" y="0"/>
            <a:ext cx="2056499" cy="6858000"/>
          </a:xfrm>
          <a:solidFill>
            <a:srgbClr val="DEDEDE"/>
          </a:solidFill>
        </p:spPr>
        <p:txBody>
          <a:bodyPr anchor="ctr" anchorCtr="0"/>
          <a:lstStyle>
            <a:lvl1pPr algn="ctr">
              <a:defRPr sz="1200" b="0">
                <a:solidFill>
                  <a:schemeClr val="tx1"/>
                </a:solidFill>
              </a:defRPr>
            </a:lvl1pPr>
          </a:lstStyle>
          <a:p>
            <a:r>
              <a:rPr lang="en-US" dirty="0"/>
              <a:t>Click icon to add picture</a:t>
            </a:r>
          </a:p>
        </p:txBody>
      </p:sp>
      <p:grpSp>
        <p:nvGrpSpPr>
          <p:cNvPr id="3" name="Group 2">
            <a:extLst>
              <a:ext uri="{FF2B5EF4-FFF2-40B4-BE49-F238E27FC236}">
                <a16:creationId xmlns:a16="http://schemas.microsoft.com/office/drawing/2014/main" id="{9A901F27-1E18-0046-A577-0550B326C420}"/>
              </a:ext>
            </a:extLst>
          </p:cNvPr>
          <p:cNvGrpSpPr/>
          <p:nvPr userDrawn="1"/>
        </p:nvGrpSpPr>
        <p:grpSpPr>
          <a:xfrm>
            <a:off x="0" y="0"/>
            <a:ext cx="9144000" cy="6858000"/>
            <a:chOff x="0" y="0"/>
            <a:chExt cx="12192000" cy="6858000"/>
          </a:xfrm>
        </p:grpSpPr>
        <p:sp>
          <p:nvSpPr>
            <p:cNvPr id="6" name="Freeform: Shape 8">
              <a:extLst>
                <a:ext uri="{FF2B5EF4-FFF2-40B4-BE49-F238E27FC236}">
                  <a16:creationId xmlns:a16="http://schemas.microsoft.com/office/drawing/2014/main" id="{2B6306E4-EA3A-6A40-90F3-BFF139CD1856}"/>
                </a:ext>
              </a:extLst>
            </p:cNvPr>
            <p:cNvSpPr/>
            <p:nvPr userDrawn="1"/>
          </p:nvSpPr>
          <p:spPr bwMode="white">
            <a:xfrm>
              <a:off x="0" y="0"/>
              <a:ext cx="12192000" cy="6858000"/>
            </a:xfrm>
            <a:custGeom>
              <a:avLst/>
              <a:gdLst>
                <a:gd name="connsiteX0" fmla="*/ 9144000 w 12192000"/>
                <a:gd name="connsiteY0" fmla="*/ 0 h 6858000"/>
                <a:gd name="connsiteX1" fmla="*/ 9450000 w 12192000"/>
                <a:gd name="connsiteY1" fmla="*/ 0 h 6858000"/>
                <a:gd name="connsiteX2" fmla="*/ 9450000 w 12192000"/>
                <a:gd name="connsiteY2" fmla="*/ 1022986 h 6858000"/>
                <a:gd name="connsiteX3" fmla="*/ 12192000 w 12192000"/>
                <a:gd name="connsiteY3" fmla="*/ 1022986 h 6858000"/>
                <a:gd name="connsiteX4" fmla="*/ 12192000 w 12192000"/>
                <a:gd name="connsiteY4" fmla="*/ 1328986 h 6858000"/>
                <a:gd name="connsiteX5" fmla="*/ 9450000 w 12192000"/>
                <a:gd name="connsiteY5" fmla="*/ 1328986 h 6858000"/>
                <a:gd name="connsiteX6" fmla="*/ 9450000 w 12192000"/>
                <a:gd name="connsiteY6" fmla="*/ 4394836 h 6858000"/>
                <a:gd name="connsiteX7" fmla="*/ 12192000 w 12192000"/>
                <a:gd name="connsiteY7" fmla="*/ 4394836 h 6858000"/>
                <a:gd name="connsiteX8" fmla="*/ 12192000 w 12192000"/>
                <a:gd name="connsiteY8" fmla="*/ 4700836 h 6858000"/>
                <a:gd name="connsiteX9" fmla="*/ 9450000 w 12192000"/>
                <a:gd name="connsiteY9" fmla="*/ 4700836 h 6858000"/>
                <a:gd name="connsiteX10" fmla="*/ 9450000 w 12192000"/>
                <a:gd name="connsiteY10" fmla="*/ 6858000 h 6858000"/>
                <a:gd name="connsiteX11" fmla="*/ 9144000 w 12192000"/>
                <a:gd name="connsiteY11" fmla="*/ 6858000 h 6858000"/>
                <a:gd name="connsiteX12" fmla="*/ 9144000 w 12192000"/>
                <a:gd name="connsiteY12" fmla="*/ 4700836 h 6858000"/>
                <a:gd name="connsiteX13" fmla="*/ 0 w 12192000"/>
                <a:gd name="connsiteY13" fmla="*/ 4700836 h 6858000"/>
                <a:gd name="connsiteX14" fmla="*/ 0 w 12192000"/>
                <a:gd name="connsiteY14" fmla="*/ 4394836 h 6858000"/>
                <a:gd name="connsiteX15" fmla="*/ 9144000 w 12192000"/>
                <a:gd name="connsiteY15" fmla="*/ 439483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192000" h="6858000">
                  <a:moveTo>
                    <a:pt x="9144000" y="0"/>
                  </a:moveTo>
                  <a:lnTo>
                    <a:pt x="9450000" y="0"/>
                  </a:lnTo>
                  <a:lnTo>
                    <a:pt x="9450000" y="1022986"/>
                  </a:lnTo>
                  <a:lnTo>
                    <a:pt x="12192000" y="1022986"/>
                  </a:lnTo>
                  <a:lnTo>
                    <a:pt x="12192000" y="1328986"/>
                  </a:lnTo>
                  <a:lnTo>
                    <a:pt x="9450000" y="1328986"/>
                  </a:lnTo>
                  <a:lnTo>
                    <a:pt x="9450000" y="4394836"/>
                  </a:lnTo>
                  <a:lnTo>
                    <a:pt x="12192000" y="4394836"/>
                  </a:lnTo>
                  <a:lnTo>
                    <a:pt x="12192000" y="4700836"/>
                  </a:lnTo>
                  <a:lnTo>
                    <a:pt x="9450000" y="4700836"/>
                  </a:lnTo>
                  <a:lnTo>
                    <a:pt x="9450000" y="6858000"/>
                  </a:lnTo>
                  <a:lnTo>
                    <a:pt x="9144000" y="6858000"/>
                  </a:lnTo>
                  <a:lnTo>
                    <a:pt x="9144000" y="4700836"/>
                  </a:lnTo>
                  <a:lnTo>
                    <a:pt x="0" y="4700836"/>
                  </a:lnTo>
                  <a:lnTo>
                    <a:pt x="0" y="4394836"/>
                  </a:lnTo>
                  <a:lnTo>
                    <a:pt x="9144000" y="4394836"/>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GB" sz="1800"/>
            </a:p>
          </p:txBody>
        </p:sp>
        <p:pic>
          <p:nvPicPr>
            <p:cNvPr id="11" name="Picture 10">
              <a:extLst>
                <a:ext uri="{FF2B5EF4-FFF2-40B4-BE49-F238E27FC236}">
                  <a16:creationId xmlns:a16="http://schemas.microsoft.com/office/drawing/2014/main" id="{D67CBCF8-572D-4D45-93D3-B122FE4A2D6B}"/>
                </a:ext>
              </a:extLst>
            </p:cNvPr>
            <p:cNvPicPr>
              <a:picLocks noChangeAspect="1"/>
            </p:cNvPicPr>
            <p:nvPr userDrawn="1"/>
          </p:nvPicPr>
          <p:blipFill>
            <a:blip r:embed="rId2"/>
            <a:stretch>
              <a:fillRect/>
            </a:stretch>
          </p:blipFill>
          <p:spPr bwMode="black">
            <a:xfrm>
              <a:off x="185139" y="5330952"/>
              <a:ext cx="1636776" cy="1351184"/>
            </a:xfrm>
            <a:prstGeom prst="rect">
              <a:avLst/>
            </a:prstGeom>
          </p:spPr>
        </p:pic>
      </p:grpSp>
      <p:sp>
        <p:nvSpPr>
          <p:cNvPr id="8" name="Title 1"/>
          <p:cNvSpPr>
            <a:spLocks noGrp="1"/>
          </p:cNvSpPr>
          <p:nvPr userDrawn="1">
            <p:ph type="ctrTitle" hasCustomPrompt="1"/>
          </p:nvPr>
        </p:nvSpPr>
        <p:spPr>
          <a:xfrm>
            <a:off x="332184" y="428626"/>
            <a:ext cx="5563791" cy="2771775"/>
          </a:xfrm>
        </p:spPr>
        <p:txBody>
          <a:bodyPr anchor="b" anchorCtr="0"/>
          <a:lstStyle>
            <a:lvl1pPr algn="l">
              <a:lnSpc>
                <a:spcPct val="86000"/>
              </a:lnSpc>
              <a:defRPr sz="6000">
                <a:solidFill>
                  <a:schemeClr val="bg1"/>
                </a:solidFill>
              </a:defRPr>
            </a:lvl1pPr>
          </a:lstStyle>
          <a:p>
            <a:r>
              <a:rPr lang="en-US" dirty="0"/>
              <a:t>[Presentation title]</a:t>
            </a:r>
          </a:p>
        </p:txBody>
      </p:sp>
      <p:sp>
        <p:nvSpPr>
          <p:cNvPr id="9" name="Subtitle 2"/>
          <p:cNvSpPr>
            <a:spLocks noGrp="1"/>
          </p:cNvSpPr>
          <p:nvPr userDrawn="1">
            <p:ph type="subTitle" idx="1" hasCustomPrompt="1"/>
          </p:nvPr>
        </p:nvSpPr>
        <p:spPr>
          <a:xfrm>
            <a:off x="332185" y="3394710"/>
            <a:ext cx="4105275" cy="594360"/>
          </a:xfrm>
        </p:spPr>
        <p:txBody>
          <a:bodyPr/>
          <a:lstStyle>
            <a:lvl1pPr marL="0" indent="0" algn="l">
              <a:lnSpc>
                <a:spcPct val="100000"/>
              </a:lnSpc>
              <a:spcBef>
                <a:spcPts val="0"/>
              </a:spcBef>
              <a:spcAft>
                <a:spcPts val="0"/>
              </a:spcAft>
              <a:buNone/>
              <a:defRPr sz="1600" b="0">
                <a:solidFill>
                  <a:schemeClr val="bg1"/>
                </a:solidFill>
              </a:defRPr>
            </a:lvl1pPr>
            <a:lvl2pPr marL="0" indent="0" algn="l">
              <a:lnSpc>
                <a:spcPct val="100000"/>
              </a:lnSpc>
              <a:spcBef>
                <a:spcPts val="0"/>
              </a:spcBef>
              <a:spcAft>
                <a:spcPts val="0"/>
              </a:spcAft>
              <a:buNone/>
              <a:defRPr sz="1600">
                <a:solidFill>
                  <a:schemeClr val="bg1"/>
                </a:solidFill>
              </a:defRPr>
            </a:lvl2pPr>
            <a:lvl3pPr marL="0" indent="0" algn="l">
              <a:lnSpc>
                <a:spcPct val="100000"/>
              </a:lnSpc>
              <a:spcBef>
                <a:spcPts val="0"/>
              </a:spcBef>
              <a:spcAft>
                <a:spcPts val="0"/>
              </a:spcAft>
              <a:buNone/>
              <a:defRPr sz="1600">
                <a:solidFill>
                  <a:schemeClr val="bg1"/>
                </a:solidFill>
              </a:defRPr>
            </a:lvl3pPr>
            <a:lvl4pPr marL="0" indent="0" algn="l">
              <a:lnSpc>
                <a:spcPct val="100000"/>
              </a:lnSpc>
              <a:spcBef>
                <a:spcPts val="0"/>
              </a:spcBef>
              <a:spcAft>
                <a:spcPts val="0"/>
              </a:spcAft>
              <a:buNone/>
              <a:defRPr sz="1600">
                <a:solidFill>
                  <a:schemeClr val="bg1"/>
                </a:solidFill>
              </a:defRPr>
            </a:lvl4pPr>
            <a:lvl5pPr marL="0" indent="0" algn="l">
              <a:lnSpc>
                <a:spcPct val="100000"/>
              </a:lnSpc>
              <a:spcBef>
                <a:spcPts val="0"/>
              </a:spcBef>
              <a:spcAft>
                <a:spcPts val="0"/>
              </a:spcAft>
              <a:buNone/>
              <a:defRPr sz="1600">
                <a:solidFill>
                  <a:schemeClr val="bg1"/>
                </a:solidFill>
              </a:defRPr>
            </a:lvl5pPr>
            <a:lvl6pPr marL="0" indent="0" algn="l">
              <a:lnSpc>
                <a:spcPct val="100000"/>
              </a:lnSpc>
              <a:spcBef>
                <a:spcPts val="0"/>
              </a:spcBef>
              <a:spcAft>
                <a:spcPts val="0"/>
              </a:spcAft>
              <a:buNone/>
              <a:defRPr sz="1600">
                <a:solidFill>
                  <a:schemeClr val="bg1"/>
                </a:solidFill>
              </a:defRPr>
            </a:lvl6pPr>
            <a:lvl7pPr marL="0" indent="0" algn="l">
              <a:lnSpc>
                <a:spcPct val="100000"/>
              </a:lnSpc>
              <a:spcBef>
                <a:spcPts val="0"/>
              </a:spcBef>
              <a:spcAft>
                <a:spcPts val="0"/>
              </a:spcAft>
              <a:buNone/>
              <a:defRPr sz="1600">
                <a:solidFill>
                  <a:schemeClr val="bg1"/>
                </a:solidFill>
              </a:defRPr>
            </a:lvl7pPr>
            <a:lvl8pPr marL="0" indent="0" algn="l">
              <a:lnSpc>
                <a:spcPct val="100000"/>
              </a:lnSpc>
              <a:spcBef>
                <a:spcPts val="0"/>
              </a:spcBef>
              <a:spcAft>
                <a:spcPts val="0"/>
              </a:spcAft>
              <a:buNone/>
              <a:defRPr sz="1600">
                <a:solidFill>
                  <a:schemeClr val="bg1"/>
                </a:solidFill>
              </a:defRPr>
            </a:lvl8pPr>
            <a:lvl9pPr marL="0" indent="0" algn="l">
              <a:lnSpc>
                <a:spcPct val="100000"/>
              </a:lnSpc>
              <a:spcBef>
                <a:spcPts val="0"/>
              </a:spcBef>
              <a:spcAft>
                <a:spcPts val="0"/>
              </a:spcAft>
              <a:buNone/>
              <a:defRPr sz="1600">
                <a:solidFill>
                  <a:schemeClr val="bg1"/>
                </a:solidFill>
              </a:defRPr>
            </a:lvl9pPr>
          </a:lstStyle>
          <a:p>
            <a:r>
              <a:rPr lang="en-US" dirty="0"/>
              <a:t>[Presentation subtitle]</a:t>
            </a:r>
          </a:p>
        </p:txBody>
      </p:sp>
    </p:spTree>
    <p:extLst>
      <p:ext uri="{BB962C8B-B14F-4D97-AF65-F5344CB8AC3E}">
        <p14:creationId xmlns:p14="http://schemas.microsoft.com/office/powerpoint/2010/main" val="4020933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ne Column Content - Subtitle">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6" name="Subtitle 2">
            <a:extLst>
              <a:ext uri="{FF2B5EF4-FFF2-40B4-BE49-F238E27FC236}">
                <a16:creationId xmlns:a16="http://schemas.microsoft.com/office/drawing/2014/main" id="{1C758DF0-2055-C446-AF59-8BED8AF86DAB}"/>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idx="1" hasCustomPrompt="1"/>
          </p:nvPr>
        </p:nvSpPr>
        <p:spPr>
          <a:xfrm>
            <a:off x="332186" y="2103438"/>
            <a:ext cx="2646759"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2" name="Presentation Footer">
            <a:extLst>
              <a:ext uri="{FF2B5EF4-FFF2-40B4-BE49-F238E27FC236}">
                <a16:creationId xmlns:a16="http://schemas.microsoft.com/office/drawing/2014/main" id="{AD04E10A-3CEF-447C-885A-911D22505435}"/>
              </a:ext>
            </a:extLst>
          </p:cNvPr>
          <p:cNvSpPr>
            <a:spLocks noGrp="1"/>
          </p:cNvSpPr>
          <p:nvPr>
            <p:ph type="ftr" sz="quarter" idx="13"/>
          </p:nvPr>
        </p:nvSpPr>
        <p:spPr>
          <a:xfrm>
            <a:off x="332184" y="6355080"/>
            <a:ext cx="4105276" cy="137160"/>
          </a:xfrm>
        </p:spPr>
        <p:txBody>
          <a:bodyPr/>
          <a:lstStyle/>
          <a:p>
            <a:pPr algn="l"/>
            <a:endParaRPr lang="en-US" dirty="0"/>
          </a:p>
        </p:txBody>
      </p:sp>
      <p:sp>
        <p:nvSpPr>
          <p:cNvPr id="13" name="Date">
            <a:extLst>
              <a:ext uri="{FF2B5EF4-FFF2-40B4-BE49-F238E27FC236}">
                <a16:creationId xmlns:a16="http://schemas.microsoft.com/office/drawing/2014/main" id="{26D0D962-572E-435C-BDA7-54D718BEA5C1}"/>
              </a:ext>
            </a:extLst>
          </p:cNvPr>
          <p:cNvSpPr>
            <a:spLocks noGrp="1"/>
          </p:cNvSpPr>
          <p:nvPr>
            <p:ph type="dt" sz="half" idx="12"/>
          </p:nvPr>
        </p:nvSpPr>
        <p:spPr>
          <a:xfrm>
            <a:off x="7488222" y="6355080"/>
            <a:ext cx="1323594" cy="137160"/>
          </a:xfrm>
        </p:spPr>
        <p:txBody>
          <a:bodyPr/>
          <a:lstStyle/>
          <a:p>
            <a:endParaRPr lang="en-US" dirty="0"/>
          </a:p>
        </p:txBody>
      </p:sp>
      <p:sp>
        <p:nvSpPr>
          <p:cNvPr id="14" name="Slide Number">
            <a:extLst>
              <a:ext uri="{FF2B5EF4-FFF2-40B4-BE49-F238E27FC236}">
                <a16:creationId xmlns:a16="http://schemas.microsoft.com/office/drawing/2014/main" id="{6DA80911-AAEC-40A3-90D1-AF7AD8369F6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112330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ne Column Content Dark">
    <p:bg>
      <p:bgPr>
        <a:solidFill>
          <a:srgbClr val="464646"/>
        </a:solidFill>
        <a:effectLst/>
      </p:bgPr>
    </p:bg>
    <p:spTree>
      <p:nvGrpSpPr>
        <p:cNvPr id="1" name=""/>
        <p:cNvGrpSpPr/>
        <p:nvPr/>
      </p:nvGrpSpPr>
      <p:grpSpPr>
        <a:xfrm>
          <a:off x="0" y="0"/>
          <a:ext cx="0" cy="0"/>
          <a:chOff x="0" y="0"/>
          <a:chExt cx="0" cy="0"/>
        </a:xfrm>
      </p:grpSpPr>
      <p:sp>
        <p:nvSpPr>
          <p:cNvPr id="5" name="Title 1"/>
          <p:cNvSpPr>
            <a:spLocks noGrp="1"/>
          </p:cNvSpPr>
          <p:nvPr>
            <p:ph type="title" hasCustomPrompt="1"/>
          </p:nvPr>
        </p:nvSpPr>
        <p:spPr/>
        <p:txBody>
          <a:bodyPr/>
          <a:lstStyle>
            <a:lvl1pPr>
              <a:defRPr>
                <a:solidFill>
                  <a:schemeClr val="tx1"/>
                </a:solidFill>
              </a:defRPr>
            </a:lvl1pPr>
          </a:lstStyle>
          <a:p>
            <a:r>
              <a:rPr lang="en-US" dirty="0"/>
              <a:t>[Slide title]</a:t>
            </a:r>
          </a:p>
        </p:txBody>
      </p:sp>
      <p:sp>
        <p:nvSpPr>
          <p:cNvPr id="3" name="Content Placeholder 2"/>
          <p:cNvSpPr>
            <a:spLocks noGrp="1"/>
          </p:cNvSpPr>
          <p:nvPr>
            <p:ph idx="1" hasCustomPrompt="1"/>
          </p:nvPr>
        </p:nvSpPr>
        <p:spPr>
          <a:xfrm>
            <a:off x="332186" y="2103438"/>
            <a:ext cx="2646759" cy="4068762"/>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vl6pPr>
              <a:defRPr>
                <a:solidFill>
                  <a:schemeClr val="tx1"/>
                </a:solidFill>
              </a:defRPr>
            </a:lvl6pPr>
            <a:lvl7pPr>
              <a:defRPr>
                <a:solidFill>
                  <a:schemeClr val="tx1"/>
                </a:solidFill>
              </a:defRPr>
            </a:lvl7pPr>
            <a:lvl8pPr>
              <a:defRPr>
                <a:solidFill>
                  <a:schemeClr val="tx1"/>
                </a:solidFill>
              </a:defRPr>
            </a:lvl8pPr>
            <a:lvl9pPr>
              <a:defRPr>
                <a:solidFill>
                  <a:schemeClr val="tx1"/>
                </a:solidFill>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E542CCAF-6994-4C2E-A29F-F9E9E6F7953E}"/>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8B579EE4-B6F2-46DD-AB07-6E80B1CEEAEB}"/>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9C500E16-A5D2-464A-BABA-F48C4283BAB0}"/>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767746839"/>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332185" y="432001"/>
            <a:ext cx="8479631" cy="1387275"/>
          </a:xfrm>
        </p:spPr>
        <p:txBody>
          <a:bodyPr/>
          <a:lstStyle>
            <a:lvl1pPr>
              <a:defRPr/>
            </a:lvl1pPr>
          </a:lstStyle>
          <a:p>
            <a:r>
              <a:rPr lang="en-US" dirty="0"/>
              <a:t>[Slide title]</a:t>
            </a:r>
          </a:p>
        </p:txBody>
      </p:sp>
      <p:sp>
        <p:nvSpPr>
          <p:cNvPr id="3" name="Content Placeholder 2"/>
          <p:cNvSpPr>
            <a:spLocks noGrp="1"/>
          </p:cNvSpPr>
          <p:nvPr>
            <p:ph sz="half" idx="1" hasCustomPrompt="1"/>
          </p:nvPr>
        </p:nvSpPr>
        <p:spPr>
          <a:xfrm>
            <a:off x="332185" y="2103439"/>
            <a:ext cx="4105275" cy="406876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1" y="2103438"/>
            <a:ext cx="4105275" cy="4068762"/>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1" name="Presentation Footer">
            <a:extLst>
              <a:ext uri="{FF2B5EF4-FFF2-40B4-BE49-F238E27FC236}">
                <a16:creationId xmlns:a16="http://schemas.microsoft.com/office/drawing/2014/main" id="{E7ED5D26-0F4E-4435-AE02-4BF450400824}"/>
              </a:ext>
            </a:extLst>
          </p:cNvPr>
          <p:cNvSpPr>
            <a:spLocks noGrp="1"/>
          </p:cNvSpPr>
          <p:nvPr>
            <p:ph type="ftr" sz="quarter" idx="13"/>
          </p:nvPr>
        </p:nvSpPr>
        <p:spPr>
          <a:xfrm>
            <a:off x="332184" y="6355080"/>
            <a:ext cx="4105276" cy="137160"/>
          </a:xfrm>
        </p:spPr>
        <p:txBody>
          <a:bodyPr/>
          <a:lstStyle/>
          <a:p>
            <a:pPr algn="l"/>
            <a:endParaRPr lang="en-US" dirty="0"/>
          </a:p>
        </p:txBody>
      </p:sp>
      <p:sp>
        <p:nvSpPr>
          <p:cNvPr id="12" name="Date">
            <a:extLst>
              <a:ext uri="{FF2B5EF4-FFF2-40B4-BE49-F238E27FC236}">
                <a16:creationId xmlns:a16="http://schemas.microsoft.com/office/drawing/2014/main" id="{25C81924-25E8-4886-B2A4-3E64CBC6F558}"/>
              </a:ext>
            </a:extLst>
          </p:cNvPr>
          <p:cNvSpPr>
            <a:spLocks noGrp="1"/>
          </p:cNvSpPr>
          <p:nvPr>
            <p:ph type="dt" sz="half" idx="12"/>
          </p:nvPr>
        </p:nvSpPr>
        <p:spPr>
          <a:xfrm>
            <a:off x="7488222" y="6355080"/>
            <a:ext cx="1323594" cy="137160"/>
          </a:xfrm>
        </p:spPr>
        <p:txBody>
          <a:bodyPr/>
          <a:lstStyle/>
          <a:p>
            <a:endParaRPr lang="en-US" dirty="0"/>
          </a:p>
        </p:txBody>
      </p:sp>
      <p:sp>
        <p:nvSpPr>
          <p:cNvPr id="13" name="Slide Number">
            <a:extLst>
              <a:ext uri="{FF2B5EF4-FFF2-40B4-BE49-F238E27FC236}">
                <a16:creationId xmlns:a16="http://schemas.microsoft.com/office/drawing/2014/main" id="{71D092D2-EB9A-42A2-9448-EC3149819AD4}"/>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21657275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 Subtitle">
    <p:spTree>
      <p:nvGrpSpPr>
        <p:cNvPr id="1" name=""/>
        <p:cNvGrpSpPr/>
        <p:nvPr/>
      </p:nvGrpSpPr>
      <p:grpSpPr>
        <a:xfrm>
          <a:off x="0" y="0"/>
          <a:ext cx="0" cy="0"/>
          <a:chOff x="0" y="0"/>
          <a:chExt cx="0" cy="0"/>
        </a:xfrm>
      </p:grpSpPr>
      <p:sp>
        <p:nvSpPr>
          <p:cNvPr id="11" name="Title 1"/>
          <p:cNvSpPr>
            <a:spLocks noGrp="1"/>
          </p:cNvSpPr>
          <p:nvPr>
            <p:ph type="title" hasCustomPrompt="1"/>
          </p:nvPr>
        </p:nvSpPr>
        <p:spPr>
          <a:xfrm>
            <a:off x="332185" y="430514"/>
            <a:ext cx="8479631" cy="502920"/>
          </a:xfrm>
        </p:spPr>
        <p:txBody>
          <a:bodyPr/>
          <a:lstStyle>
            <a:lvl1pPr>
              <a:defRPr/>
            </a:lvl1pPr>
          </a:lstStyle>
          <a:p>
            <a:r>
              <a:rPr lang="en-US" dirty="0"/>
              <a:t>[Slide title]</a:t>
            </a:r>
          </a:p>
        </p:txBody>
      </p:sp>
      <p:sp>
        <p:nvSpPr>
          <p:cNvPr id="7" name="Subtitle 2">
            <a:extLst>
              <a:ext uri="{FF2B5EF4-FFF2-40B4-BE49-F238E27FC236}">
                <a16:creationId xmlns:a16="http://schemas.microsoft.com/office/drawing/2014/main" id="{32E0820E-E86A-4245-AF6A-000EBF442F6A}"/>
              </a:ext>
            </a:extLst>
          </p:cNvPr>
          <p:cNvSpPr>
            <a:spLocks noGrp="1"/>
          </p:cNvSpPr>
          <p:nvPr>
            <p:ph type="subTitle" idx="16" hasCustomPrompt="1"/>
          </p:nvPr>
        </p:nvSpPr>
        <p:spPr>
          <a:xfrm>
            <a:off x="332184" y="933433"/>
            <a:ext cx="8479632" cy="885842"/>
          </a:xfrm>
        </p:spPr>
        <p:txBody>
          <a:bodyPr/>
          <a:lstStyle>
            <a:lvl1pPr marL="0" indent="0" algn="l">
              <a:lnSpc>
                <a:spcPct val="85000"/>
              </a:lnSpc>
              <a:spcBef>
                <a:spcPts val="0"/>
              </a:spcBef>
              <a:spcAft>
                <a:spcPts val="0"/>
              </a:spcAft>
              <a:buNone/>
              <a:defRPr sz="2400" b="0">
                <a:solidFill>
                  <a:schemeClr val="tx1"/>
                </a:solidFill>
              </a:defRPr>
            </a:lvl1pPr>
            <a:lvl2pPr marL="0" indent="0" algn="l">
              <a:lnSpc>
                <a:spcPct val="85000"/>
              </a:lnSpc>
              <a:spcBef>
                <a:spcPts val="0"/>
              </a:spcBef>
              <a:spcAft>
                <a:spcPts val="0"/>
              </a:spcAft>
              <a:buNone/>
              <a:defRPr sz="2400"/>
            </a:lvl2pPr>
            <a:lvl3pPr marL="0" indent="0" algn="l">
              <a:lnSpc>
                <a:spcPct val="85000"/>
              </a:lnSpc>
              <a:spcBef>
                <a:spcPts val="0"/>
              </a:spcBef>
              <a:spcAft>
                <a:spcPts val="0"/>
              </a:spcAft>
              <a:buNone/>
              <a:defRPr sz="2400"/>
            </a:lvl3pPr>
            <a:lvl4pPr marL="0" indent="0" algn="l">
              <a:lnSpc>
                <a:spcPct val="85000"/>
              </a:lnSpc>
              <a:spcBef>
                <a:spcPts val="0"/>
              </a:spcBef>
              <a:spcAft>
                <a:spcPts val="0"/>
              </a:spcAft>
              <a:buNone/>
              <a:defRPr sz="2400"/>
            </a:lvl4pPr>
            <a:lvl5pPr marL="0" indent="0" algn="l">
              <a:lnSpc>
                <a:spcPct val="85000"/>
              </a:lnSpc>
              <a:spcBef>
                <a:spcPts val="0"/>
              </a:spcBef>
              <a:spcAft>
                <a:spcPts val="0"/>
              </a:spcAft>
              <a:buNone/>
              <a:defRPr sz="2400"/>
            </a:lvl5pPr>
            <a:lvl6pPr marL="0" indent="0" algn="l">
              <a:lnSpc>
                <a:spcPct val="85000"/>
              </a:lnSpc>
              <a:spcBef>
                <a:spcPts val="0"/>
              </a:spcBef>
              <a:spcAft>
                <a:spcPts val="0"/>
              </a:spcAft>
              <a:buNone/>
              <a:defRPr sz="2400"/>
            </a:lvl6pPr>
            <a:lvl7pPr marL="0" indent="0" algn="l">
              <a:lnSpc>
                <a:spcPct val="85000"/>
              </a:lnSpc>
              <a:spcBef>
                <a:spcPts val="0"/>
              </a:spcBef>
              <a:spcAft>
                <a:spcPts val="0"/>
              </a:spcAft>
              <a:buNone/>
              <a:defRPr sz="2400"/>
            </a:lvl7pPr>
            <a:lvl8pPr marL="0" indent="0" algn="l">
              <a:lnSpc>
                <a:spcPct val="85000"/>
              </a:lnSpc>
              <a:spcBef>
                <a:spcPts val="0"/>
              </a:spcBef>
              <a:spcAft>
                <a:spcPts val="0"/>
              </a:spcAft>
              <a:buNone/>
              <a:defRPr sz="2400"/>
            </a:lvl8pPr>
            <a:lvl9pPr marL="0" indent="0" algn="l">
              <a:lnSpc>
                <a:spcPct val="85000"/>
              </a:lnSpc>
              <a:spcBef>
                <a:spcPts val="0"/>
              </a:spcBef>
              <a:spcAft>
                <a:spcPts val="0"/>
              </a:spcAft>
              <a:buNone/>
              <a:defRPr sz="2400"/>
            </a:lvl9pPr>
          </a:lstStyle>
          <a:p>
            <a:r>
              <a:rPr lang="en-US" dirty="0"/>
              <a:t>[Optional slide subtitle]</a:t>
            </a:r>
          </a:p>
        </p:txBody>
      </p:sp>
      <p:sp>
        <p:nvSpPr>
          <p:cNvPr id="3" name="Content Placeholder 2"/>
          <p:cNvSpPr>
            <a:spLocks noGrp="1"/>
          </p:cNvSpPr>
          <p:nvPr>
            <p:ph sz="half" idx="1" hasCustomPrompt="1"/>
          </p:nvPr>
        </p:nvSpPr>
        <p:spPr>
          <a:xfrm>
            <a:off x="332185" y="2103439"/>
            <a:ext cx="4105275"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4" name="Content Placeholder 3"/>
          <p:cNvSpPr>
            <a:spLocks noGrp="1"/>
          </p:cNvSpPr>
          <p:nvPr>
            <p:ph sz="half" idx="2" hasCustomPrompt="1"/>
          </p:nvPr>
        </p:nvSpPr>
        <p:spPr>
          <a:xfrm>
            <a:off x="4706542" y="2103438"/>
            <a:ext cx="4105274" cy="4068761"/>
          </a:xfrm>
        </p:spPr>
        <p:txBody>
          <a:bodyPr/>
          <a:lstStyle>
            <a:lvl5pPr>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a:p>
            <a:pPr lvl="6"/>
            <a:r>
              <a:rPr lang="en-US" dirty="0"/>
              <a:t>Seventh level</a:t>
            </a:r>
          </a:p>
          <a:p>
            <a:pPr lvl="7"/>
            <a:r>
              <a:rPr lang="en-US" dirty="0"/>
              <a:t>Eighth level</a:t>
            </a:r>
          </a:p>
          <a:p>
            <a:pPr lvl="8"/>
            <a:r>
              <a:rPr lang="en-US" dirty="0"/>
              <a:t>Ninth level</a:t>
            </a:r>
          </a:p>
        </p:txBody>
      </p:sp>
      <p:sp>
        <p:nvSpPr>
          <p:cNvPr id="13" name="Presentation Footer">
            <a:extLst>
              <a:ext uri="{FF2B5EF4-FFF2-40B4-BE49-F238E27FC236}">
                <a16:creationId xmlns:a16="http://schemas.microsoft.com/office/drawing/2014/main" id="{067D2AEA-341E-4BEC-9DE2-87F1D311F51B}"/>
              </a:ext>
            </a:extLst>
          </p:cNvPr>
          <p:cNvSpPr>
            <a:spLocks noGrp="1"/>
          </p:cNvSpPr>
          <p:nvPr>
            <p:ph type="ftr" sz="quarter" idx="13"/>
          </p:nvPr>
        </p:nvSpPr>
        <p:spPr>
          <a:xfrm>
            <a:off x="332184" y="6355080"/>
            <a:ext cx="4105276" cy="137160"/>
          </a:xfrm>
        </p:spPr>
        <p:txBody>
          <a:bodyPr/>
          <a:lstStyle/>
          <a:p>
            <a:pPr algn="l"/>
            <a:endParaRPr lang="en-US" dirty="0"/>
          </a:p>
        </p:txBody>
      </p:sp>
      <p:sp>
        <p:nvSpPr>
          <p:cNvPr id="14" name="Date">
            <a:extLst>
              <a:ext uri="{FF2B5EF4-FFF2-40B4-BE49-F238E27FC236}">
                <a16:creationId xmlns:a16="http://schemas.microsoft.com/office/drawing/2014/main" id="{FFDA629C-04CF-4329-A513-8273BEBC5E42}"/>
              </a:ext>
            </a:extLst>
          </p:cNvPr>
          <p:cNvSpPr>
            <a:spLocks noGrp="1"/>
          </p:cNvSpPr>
          <p:nvPr>
            <p:ph type="dt" sz="half" idx="12"/>
          </p:nvPr>
        </p:nvSpPr>
        <p:spPr>
          <a:xfrm>
            <a:off x="7488222" y="6355080"/>
            <a:ext cx="1323594" cy="137160"/>
          </a:xfrm>
        </p:spPr>
        <p:txBody>
          <a:bodyPr/>
          <a:lstStyle/>
          <a:p>
            <a:endParaRPr lang="en-US" dirty="0"/>
          </a:p>
        </p:txBody>
      </p:sp>
      <p:sp>
        <p:nvSpPr>
          <p:cNvPr id="15" name="Slide Number">
            <a:extLst>
              <a:ext uri="{FF2B5EF4-FFF2-40B4-BE49-F238E27FC236}">
                <a16:creationId xmlns:a16="http://schemas.microsoft.com/office/drawing/2014/main" id="{C3EEAEFD-4D96-414E-BFBD-533058064162}"/>
              </a:ext>
            </a:extLst>
          </p:cNvPr>
          <p:cNvSpPr>
            <a:spLocks noGrp="1"/>
          </p:cNvSpPr>
          <p:nvPr>
            <p:ph type="sldNum" sz="quarter" idx="11"/>
          </p:nvPr>
        </p:nvSpPr>
        <p:spPr>
          <a:xfrm>
            <a:off x="7488222" y="6492240"/>
            <a:ext cx="1323594" cy="137160"/>
          </a:xfrm>
        </p:spPr>
        <p:txBody>
          <a:body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641426661"/>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2185" y="432001"/>
            <a:ext cx="8479631" cy="1387274"/>
          </a:xfrm>
          <a:prstGeom prst="rect">
            <a:avLst/>
          </a:prstGeom>
        </p:spPr>
        <p:txBody>
          <a:bodyPr vert="horz" lIns="0" tIns="0" rIns="0" bIns="0" rtlCol="0" anchor="t" anchorCtr="0">
            <a:normAutofit/>
          </a:bodyPr>
          <a:lstStyle/>
          <a:p>
            <a:r>
              <a:rPr lang="en-US" dirty="0"/>
              <a:t>[Slide title]</a:t>
            </a:r>
          </a:p>
        </p:txBody>
      </p:sp>
      <p:sp>
        <p:nvSpPr>
          <p:cNvPr id="3" name="Text Placeholder 2"/>
          <p:cNvSpPr>
            <a:spLocks noGrp="1"/>
          </p:cNvSpPr>
          <p:nvPr>
            <p:ph type="body" idx="1"/>
          </p:nvPr>
        </p:nvSpPr>
        <p:spPr>
          <a:xfrm>
            <a:off x="332185" y="2103438"/>
            <a:ext cx="8479631" cy="4068762"/>
          </a:xfrm>
          <a:prstGeom prst="rect">
            <a:avLst/>
          </a:prstGeom>
        </p:spPr>
        <p:txBody>
          <a:bodyPr vert="horz" lIns="0" tIns="0" rIns="0" bIns="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Presentation Footer">
            <a:extLst>
              <a:ext uri="{FF2B5EF4-FFF2-40B4-BE49-F238E27FC236}">
                <a16:creationId xmlns:a16="http://schemas.microsoft.com/office/drawing/2014/main" id="{BE929DBE-EF12-9845-B0FD-DF795B823DF1}"/>
              </a:ext>
            </a:extLst>
          </p:cNvPr>
          <p:cNvSpPr>
            <a:spLocks noGrp="1"/>
          </p:cNvSpPr>
          <p:nvPr>
            <p:ph type="ftr" sz="quarter" idx="3"/>
          </p:nvPr>
        </p:nvSpPr>
        <p:spPr>
          <a:xfrm>
            <a:off x="332184" y="6355080"/>
            <a:ext cx="4105276" cy="137160"/>
          </a:xfrm>
          <a:prstGeom prst="rect">
            <a:avLst/>
          </a:prstGeom>
        </p:spPr>
        <p:txBody>
          <a:bodyPr vert="horz" lIns="0" tIns="0" rIns="0" bIns="0" rtlCol="0" anchor="b" anchorCtr="0"/>
          <a:lstStyle>
            <a:lvl1pPr algn="l">
              <a:defRPr sz="750">
                <a:solidFill>
                  <a:schemeClr val="tx1"/>
                </a:solidFill>
              </a:defRPr>
            </a:lvl1pPr>
          </a:lstStyle>
          <a:p>
            <a:pPr algn="l"/>
            <a:endParaRPr lang="en-US" dirty="0"/>
          </a:p>
        </p:txBody>
      </p:sp>
      <p:sp>
        <p:nvSpPr>
          <p:cNvPr id="4" name="Date">
            <a:extLst>
              <a:ext uri="{FF2B5EF4-FFF2-40B4-BE49-F238E27FC236}">
                <a16:creationId xmlns:a16="http://schemas.microsoft.com/office/drawing/2014/main" id="{CAC161DD-0A25-2B4E-956E-04296B5905CA}"/>
              </a:ext>
            </a:extLst>
          </p:cNvPr>
          <p:cNvSpPr>
            <a:spLocks noGrp="1"/>
          </p:cNvSpPr>
          <p:nvPr>
            <p:ph type="dt" sz="half" idx="2"/>
          </p:nvPr>
        </p:nvSpPr>
        <p:spPr>
          <a:xfrm>
            <a:off x="7488222" y="6355080"/>
            <a:ext cx="1323594" cy="137160"/>
          </a:xfrm>
          <a:prstGeom prst="rect">
            <a:avLst/>
          </a:prstGeom>
        </p:spPr>
        <p:txBody>
          <a:bodyPr vert="horz" lIns="0" tIns="0" rIns="0" bIns="0" rtlCol="0" anchor="b" anchorCtr="0"/>
          <a:lstStyle>
            <a:lvl1pPr algn="r">
              <a:defRPr sz="750">
                <a:solidFill>
                  <a:schemeClr val="tx1"/>
                </a:solidFill>
              </a:defRPr>
            </a:lvl1pPr>
          </a:lstStyle>
          <a:p>
            <a:endParaRPr lang="en-US" dirty="0"/>
          </a:p>
        </p:txBody>
      </p:sp>
      <p:sp>
        <p:nvSpPr>
          <p:cNvPr id="8" name="PwCFirm"/>
          <p:cNvSpPr txBox="1"/>
          <p:nvPr/>
        </p:nvSpPr>
        <p:spPr>
          <a:xfrm>
            <a:off x="332185" y="6492240"/>
            <a:ext cx="4105275" cy="137160"/>
          </a:xfrm>
          <a:prstGeom prst="rect">
            <a:avLst/>
          </a:prstGeom>
          <a:noFill/>
        </p:spPr>
        <p:txBody>
          <a:bodyPr wrap="square" lIns="0" tIns="0" rIns="0" bIns="0" rtlCol="0" anchor="b" anchorCtr="0">
            <a:noAutofit/>
          </a:bodyPr>
          <a:lstStyle/>
          <a:p>
            <a:pPr algn="l"/>
            <a:r>
              <a:rPr lang="en-US" sz="750" b="0" dirty="0">
                <a:solidFill>
                  <a:schemeClr val="tx1"/>
                </a:solidFill>
              </a:rPr>
              <a:t>PwC</a:t>
            </a:r>
          </a:p>
        </p:txBody>
      </p:sp>
      <p:sp>
        <p:nvSpPr>
          <p:cNvPr id="6" name="Slide Number"/>
          <p:cNvSpPr>
            <a:spLocks noGrp="1"/>
          </p:cNvSpPr>
          <p:nvPr>
            <p:ph type="sldNum" sz="quarter" idx="4"/>
          </p:nvPr>
        </p:nvSpPr>
        <p:spPr>
          <a:xfrm>
            <a:off x="7488222" y="6492240"/>
            <a:ext cx="1323594" cy="137160"/>
          </a:xfrm>
          <a:prstGeom prst="rect">
            <a:avLst/>
          </a:prstGeom>
        </p:spPr>
        <p:txBody>
          <a:bodyPr vert="horz" lIns="0" tIns="0" rIns="0" bIns="0" rtlCol="0" anchor="b" anchorCtr="0">
            <a:noAutofit/>
          </a:bodyPr>
          <a:lstStyle>
            <a:lvl1pPr algn="r">
              <a:defRPr sz="750">
                <a:solidFill>
                  <a:schemeClr val="tx1"/>
                </a:solidFill>
              </a:defRPr>
            </a:lvl1pPr>
          </a:lstStyle>
          <a:p>
            <a:fld id="{7870704B-CE94-48CC-AF30-84932A1262A7}" type="slidenum">
              <a:rPr lang="en-US" smtClean="0"/>
              <a:pPr/>
              <a:t>‹#›</a:t>
            </a:fld>
            <a:endParaRPr lang="en-US" dirty="0"/>
          </a:p>
        </p:txBody>
      </p:sp>
    </p:spTree>
    <p:extLst>
      <p:ext uri="{BB962C8B-B14F-4D97-AF65-F5344CB8AC3E}">
        <p14:creationId xmlns:p14="http://schemas.microsoft.com/office/powerpoint/2010/main" val="3011101579"/>
      </p:ext>
    </p:extLst>
  </p:cSld>
  <p:clrMap bg1="lt1" tx1="dk1" bg2="lt2" tx2="dk2" accent1="accent1" accent2="accent2" accent3="accent3" accent4="accent4" accent5="accent5" accent6="accent6" hlink="hlink" folHlink="folHlink"/>
  <p:sldLayoutIdLst>
    <p:sldLayoutId id="2147483725" r:id="rId1"/>
    <p:sldLayoutId id="2147483740" r:id="rId2"/>
    <p:sldLayoutId id="2147483742" r:id="rId3"/>
    <p:sldLayoutId id="2147483754" r:id="rId4"/>
    <p:sldLayoutId id="2147483743" r:id="rId5"/>
    <p:sldLayoutId id="2147483755" r:id="rId6"/>
    <p:sldLayoutId id="2147483767" r:id="rId7"/>
    <p:sldLayoutId id="2147483744" r:id="rId8"/>
    <p:sldLayoutId id="2147483756" r:id="rId9"/>
    <p:sldLayoutId id="2147483745" r:id="rId10"/>
    <p:sldLayoutId id="2147483757" r:id="rId11"/>
    <p:sldLayoutId id="2147483746" r:id="rId12"/>
    <p:sldLayoutId id="2147483758" r:id="rId13"/>
    <p:sldLayoutId id="2147483747" r:id="rId14"/>
    <p:sldLayoutId id="2147483759" r:id="rId15"/>
    <p:sldLayoutId id="2147483748" r:id="rId16"/>
    <p:sldLayoutId id="2147483760" r:id="rId17"/>
    <p:sldLayoutId id="2147483749" r:id="rId18"/>
    <p:sldLayoutId id="2147483761" r:id="rId19"/>
    <p:sldLayoutId id="2147483750" r:id="rId20"/>
    <p:sldLayoutId id="2147483762" r:id="rId21"/>
    <p:sldLayoutId id="2147483751" r:id="rId22"/>
    <p:sldLayoutId id="2147483763" r:id="rId23"/>
    <p:sldLayoutId id="2147483752" r:id="rId24"/>
    <p:sldLayoutId id="2147483764" r:id="rId25"/>
    <p:sldLayoutId id="2147483768" r:id="rId26"/>
    <p:sldLayoutId id="2147483786" r:id="rId27"/>
    <p:sldLayoutId id="2147483787" r:id="rId28"/>
    <p:sldLayoutId id="2147483790" r:id="rId29"/>
    <p:sldLayoutId id="2147483765" r:id="rId30"/>
    <p:sldLayoutId id="2147483766" r:id="rId31"/>
    <p:sldLayoutId id="2147483769" r:id="rId32"/>
    <p:sldLayoutId id="2147483789" r:id="rId33"/>
    <p:sldLayoutId id="2147483791" r:id="rId34"/>
    <p:sldLayoutId id="2147483792" r:id="rId35"/>
    <p:sldLayoutId id="2147483793" r:id="rId36"/>
    <p:sldLayoutId id="2147483794" r:id="rId37"/>
    <p:sldLayoutId id="2147483795" r:id="rId38"/>
    <p:sldLayoutId id="2147483796" r:id="rId39"/>
    <p:sldLayoutId id="2147483797" r:id="rId40"/>
    <p:sldLayoutId id="2147483798" r:id="rId41"/>
    <p:sldLayoutId id="2147483799" r:id="rId42"/>
    <p:sldLayoutId id="2147483800" r:id="rId43"/>
    <p:sldLayoutId id="2147483801" r:id="rId44"/>
    <p:sldLayoutId id="2147483802" r:id="rId45"/>
    <p:sldLayoutId id="2147483803" r:id="rId46"/>
    <p:sldLayoutId id="2147483804" r:id="rId47"/>
    <p:sldLayoutId id="2147483805" r:id="rId48"/>
    <p:sldLayoutId id="2147483806" r:id="rId49"/>
    <p:sldLayoutId id="2147483807" r:id="rId50"/>
  </p:sldLayoutIdLst>
  <p:hf hdr="0" ftr="0" dt="0"/>
  <p:txStyles>
    <p:titleStyle>
      <a:lvl1pPr algn="l" defTabSz="914400" rtl="0" eaLnBrk="1" latinLnBrk="0" hangingPunct="1">
        <a:lnSpc>
          <a:spcPct val="85000"/>
        </a:lnSpc>
        <a:spcBef>
          <a:spcPct val="0"/>
        </a:spcBef>
        <a:buNone/>
        <a:defRPr sz="3200"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600" kern="1200">
          <a:solidFill>
            <a:schemeClr val="tx1"/>
          </a:solidFill>
          <a:latin typeface="+mn-lt"/>
          <a:ea typeface="+mn-ea"/>
          <a:cs typeface="+mn-cs"/>
        </a:defRPr>
      </a:lvl1pPr>
      <a:lvl2pPr marL="457200" algn="l" defTabSz="914400" rtl="0" eaLnBrk="1" latinLnBrk="0" hangingPunct="1">
        <a:defRPr sz="1600" kern="1200">
          <a:solidFill>
            <a:schemeClr val="tx1"/>
          </a:solidFill>
          <a:latin typeface="+mn-lt"/>
          <a:ea typeface="+mn-ea"/>
          <a:cs typeface="+mn-cs"/>
        </a:defRPr>
      </a:lvl2pPr>
      <a:lvl3pPr marL="914400" algn="l" defTabSz="914400" rtl="0" eaLnBrk="1" latinLnBrk="0" hangingPunct="1">
        <a:defRPr sz="1600" kern="1200">
          <a:solidFill>
            <a:schemeClr val="tx1"/>
          </a:solidFill>
          <a:latin typeface="+mn-lt"/>
          <a:ea typeface="+mn-ea"/>
          <a:cs typeface="+mn-cs"/>
        </a:defRPr>
      </a:lvl3pPr>
      <a:lvl4pPr marL="1371600" algn="l" defTabSz="914400" rtl="0" eaLnBrk="1" latinLnBrk="0" hangingPunct="1">
        <a:defRPr sz="1600" kern="1200">
          <a:solidFill>
            <a:schemeClr val="tx1"/>
          </a:solidFill>
          <a:latin typeface="+mn-lt"/>
          <a:ea typeface="+mn-ea"/>
          <a:cs typeface="+mn-cs"/>
        </a:defRPr>
      </a:lvl4pPr>
      <a:lvl5pPr marL="1828800" algn="l" defTabSz="914400" rtl="0" eaLnBrk="1" latinLnBrk="0" hangingPunct="1">
        <a:defRPr sz="1600" kern="1200">
          <a:solidFill>
            <a:schemeClr val="tx1"/>
          </a:solidFill>
          <a:latin typeface="+mn-lt"/>
          <a:ea typeface="+mn-ea"/>
          <a:cs typeface="+mn-cs"/>
        </a:defRPr>
      </a:lvl5pPr>
      <a:lvl6pPr marL="2286000" algn="l" defTabSz="914400" rtl="0" eaLnBrk="1" latinLnBrk="0" hangingPunct="1">
        <a:defRPr sz="1600" kern="1200">
          <a:solidFill>
            <a:schemeClr val="tx1"/>
          </a:solidFill>
          <a:latin typeface="+mn-lt"/>
          <a:ea typeface="+mn-ea"/>
          <a:cs typeface="+mn-cs"/>
        </a:defRPr>
      </a:lvl6pPr>
      <a:lvl7pPr marL="2743200" algn="l" defTabSz="914400" rtl="0" eaLnBrk="1" latinLnBrk="0" hangingPunct="1">
        <a:defRPr sz="1600" kern="1200">
          <a:solidFill>
            <a:schemeClr val="tx1"/>
          </a:solidFill>
          <a:latin typeface="+mn-lt"/>
          <a:ea typeface="+mn-ea"/>
          <a:cs typeface="+mn-cs"/>
        </a:defRPr>
      </a:lvl7pPr>
      <a:lvl8pPr marL="3200400" algn="l" defTabSz="914400" rtl="0" eaLnBrk="1" latinLnBrk="0" hangingPunct="1">
        <a:defRPr sz="1600" kern="1200">
          <a:solidFill>
            <a:schemeClr val="tx1"/>
          </a:solidFill>
          <a:latin typeface="+mn-lt"/>
          <a:ea typeface="+mn-ea"/>
          <a:cs typeface="+mn-cs"/>
        </a:defRPr>
      </a:lvl8pPr>
      <a:lvl9pPr marL="3657600" algn="l" defTabSz="914400" rtl="0" eaLnBrk="1" latinLnBrk="0" hangingPunct="1">
        <a:defRPr sz="1600" kern="1200">
          <a:solidFill>
            <a:schemeClr val="tx1"/>
          </a:solidFill>
          <a:latin typeface="+mn-lt"/>
          <a:ea typeface="+mn-ea"/>
          <a:cs typeface="+mn-cs"/>
        </a:defRPr>
      </a:lvl9pPr>
    </p:otherStyle>
  </p:txStyles>
  <p:extLst>
    <p:ext uri="{27BBF7A9-308A-43DC-89C8-2F10F3537804}">
      <p15:sldGuideLst xmlns:p15="http://schemas.microsoft.com/office/powerpoint/2012/main">
        <p15:guide id="0" pos="2880" userDrawn="1">
          <p15:clr>
            <a:srgbClr val="F26B43"/>
          </p15:clr>
        </p15:guide>
        <p15:guide id="1" pos="209" userDrawn="1">
          <p15:clr>
            <a:srgbClr val="F26B43"/>
          </p15:clr>
        </p15:guide>
        <p15:guide id="2" pos="5551" userDrawn="1">
          <p15:clr>
            <a:srgbClr val="F26B43"/>
          </p15:clr>
        </p15:guide>
        <p15:guide id="3" pos="2965" userDrawn="1">
          <p15:clr>
            <a:srgbClr val="F26B43"/>
          </p15:clr>
        </p15:guide>
        <p15:guide id="4" pos="2795" userDrawn="1">
          <p15:clr>
            <a:srgbClr val="F26B43"/>
          </p15:clr>
        </p15:guide>
        <p15:guide id="5" orient="horz" pos="3888" userDrawn="1">
          <p15:clr>
            <a:srgbClr val="F26B43"/>
          </p15:clr>
        </p15:guide>
        <p15:guide id="6" pos="2045" userDrawn="1">
          <p15:clr>
            <a:srgbClr val="F26B43"/>
          </p15:clr>
        </p15:guide>
        <p15:guide id="7" pos="1877" userDrawn="1">
          <p15:clr>
            <a:srgbClr val="F26B43"/>
          </p15:clr>
        </p15:guide>
        <p15:guide id="8" pos="3714" userDrawn="1">
          <p15:clr>
            <a:srgbClr val="F26B43"/>
          </p15:clr>
        </p15:guide>
        <p15:guide id="9" pos="3883" userDrawn="1">
          <p15:clr>
            <a:srgbClr val="F26B43"/>
          </p15:clr>
        </p15:guide>
        <p15:guide id="10" orient="horz" pos="2160" userDrawn="1">
          <p15:clr>
            <a:srgbClr val="F26B43"/>
          </p15:clr>
        </p15:guide>
        <p15:guide id="11" orient="horz" pos="1325" userDrawn="1">
          <p15:clr>
            <a:srgbClr val="F26B43"/>
          </p15:clr>
        </p15:guide>
        <p15:guide id="12" orient="horz" pos="1146" userDrawn="1">
          <p15:clr>
            <a:srgbClr val="F26B43"/>
          </p15:clr>
        </p15:guide>
        <p15:guide id="13" orient="horz" pos="27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5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3.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4946B0EA-53BF-2941-A0F8-84725F81957B}"/>
              </a:ext>
            </a:extLst>
          </p:cNvPr>
          <p:cNvPicPr>
            <a:picLocks noGrp="1" noChangeAspect="1"/>
          </p:cNvPicPr>
          <p:nvPr>
            <p:ph type="pic" sz="quarter" idx="10"/>
          </p:nvPr>
        </p:nvPicPr>
        <p:blipFill rotWithShape="1">
          <a:blip r:embed="rId3"/>
          <a:srcRect l="30626" r="46888"/>
          <a:stretch/>
        </p:blipFill>
        <p:spPr>
          <a:xfrm>
            <a:off x="7926000" y="0"/>
            <a:ext cx="2742000" cy="6858000"/>
          </a:xfrm>
        </p:spPr>
      </p:pic>
      <p:sp>
        <p:nvSpPr>
          <p:cNvPr id="2" name="Title 1"/>
          <p:cNvSpPr>
            <a:spLocks noGrp="1"/>
          </p:cNvSpPr>
          <p:nvPr>
            <p:ph type="ctrTitle"/>
          </p:nvPr>
        </p:nvSpPr>
        <p:spPr>
          <a:xfrm>
            <a:off x="332184" y="1664435"/>
            <a:ext cx="6197405" cy="2865550"/>
          </a:xfrm>
        </p:spPr>
        <p:txBody>
          <a:bodyPr>
            <a:normAutofit fontScale="90000"/>
          </a:bodyPr>
          <a:lstStyle/>
          <a:p>
            <a:r>
              <a:rPr lang="en-US" dirty="0"/>
              <a:t>Key Findings and recommendations </a:t>
            </a:r>
            <a:br>
              <a:rPr lang="en-US" dirty="0"/>
            </a:br>
            <a:br>
              <a:rPr lang="en-US" dirty="0"/>
            </a:br>
            <a:endParaRPr lang="en-US" dirty="0"/>
          </a:p>
        </p:txBody>
      </p:sp>
      <p:sp>
        <p:nvSpPr>
          <p:cNvPr id="3" name="Subtitle 2"/>
          <p:cNvSpPr>
            <a:spLocks noGrp="1"/>
          </p:cNvSpPr>
          <p:nvPr>
            <p:ph type="subTitle" idx="1"/>
          </p:nvPr>
        </p:nvSpPr>
        <p:spPr/>
        <p:txBody>
          <a:bodyPr/>
          <a:lstStyle/>
          <a:p>
            <a:r>
              <a:rPr lang="en-US" dirty="0"/>
              <a:t>February 2020</a:t>
            </a:r>
          </a:p>
        </p:txBody>
      </p:sp>
    </p:spTree>
    <p:extLst>
      <p:ext uri="{BB962C8B-B14F-4D97-AF65-F5344CB8AC3E}">
        <p14:creationId xmlns:p14="http://schemas.microsoft.com/office/powerpoint/2010/main" val="25290674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1196618"/>
          </a:xfrm>
          <a:solidFill>
            <a:schemeClr val="bg1">
              <a:lumMod val="95000"/>
            </a:schemeClr>
          </a:solidFill>
        </p:spPr>
        <p:txBody>
          <a:bodyPr>
            <a:normAutofit fontScale="90000"/>
          </a:bodyPr>
          <a:lstStyle/>
          <a:p>
            <a:r>
              <a:rPr lang="en-US" spc="-35" dirty="0"/>
              <a:t>Reducing the investor cost and increasing investor confidence &amp; decreasing risks associated with renewable energy projects</a:t>
            </a:r>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203617"/>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4</a:t>
            </a:r>
          </a:p>
        </p:txBody>
      </p:sp>
      <p:sp>
        <p:nvSpPr>
          <p:cNvPr id="5" name="Rectangle 4">
            <a:extLst>
              <a:ext uri="{FF2B5EF4-FFF2-40B4-BE49-F238E27FC236}">
                <a16:creationId xmlns:a16="http://schemas.microsoft.com/office/drawing/2014/main" id="{ED2516EB-8FD2-41B4-A2F7-283695B9CB26}"/>
              </a:ext>
            </a:extLst>
          </p:cNvPr>
          <p:cNvSpPr/>
          <p:nvPr/>
        </p:nvSpPr>
        <p:spPr>
          <a:xfrm>
            <a:off x="399244" y="1622740"/>
            <a:ext cx="8744756" cy="1815882"/>
          </a:xfrm>
          <a:prstGeom prst="rect">
            <a:avLst/>
          </a:prstGeom>
        </p:spPr>
        <p:txBody>
          <a:bodyPr wrap="square">
            <a:spAutoFit/>
          </a:bodyPr>
          <a:lstStyle/>
          <a:p>
            <a:pPr marL="285750" indent="-285750">
              <a:buFont typeface="Wingdings" panose="05000000000000000000" pitchFamily="2" charset="2"/>
              <a:buChar char="Ø"/>
            </a:pPr>
            <a:r>
              <a:rPr lang="en-US" sz="1400" b="1" i="1" dirty="0">
                <a:solidFill>
                  <a:srgbClr val="A32020"/>
                </a:solidFill>
                <a:ea typeface="Times New Roman" panose="02020603050405020304" pitchFamily="18" charset="0"/>
                <a:cs typeface="Times New Roman" panose="02020603050405020304" pitchFamily="18" charset="0"/>
              </a:rPr>
              <a:t>Constraint: </a:t>
            </a:r>
            <a:r>
              <a:rPr lang="en-US" sz="1400" b="1" i="1" dirty="0">
                <a:solidFill>
                  <a:srgbClr val="A32020"/>
                </a:solidFill>
                <a:cs typeface="Times New Roman" panose="02020603050405020304" pitchFamily="18" charset="0"/>
              </a:rPr>
              <a:t>Investment Risk Management</a:t>
            </a:r>
          </a:p>
          <a:p>
            <a:r>
              <a:rPr lang="en-US" sz="1400" dirty="0"/>
              <a:t>Investment risks comprise of risks that make investors weary of investing in developing countries because these markets are not as stable as the developed markets. These risks are political risk, policy and regulatory risk, counterparty risk, currency risk and technology risk to name a few</a:t>
            </a:r>
          </a:p>
          <a:p>
            <a:endParaRPr lang="en-US" sz="1400" b="1" i="1" dirty="0">
              <a:solidFill>
                <a:srgbClr val="A32020"/>
              </a:solidFill>
              <a:cs typeface="Times New Roman" panose="02020603050405020304" pitchFamily="18" charset="0"/>
            </a:endParaRPr>
          </a:p>
          <a:p>
            <a:r>
              <a:rPr lang="en-US" sz="1400" b="1" i="1" dirty="0">
                <a:solidFill>
                  <a:srgbClr val="A32020"/>
                </a:solidFill>
                <a:cs typeface="Times New Roman" panose="02020603050405020304" pitchFamily="18" charset="0"/>
              </a:rPr>
              <a:t>Key Solution: On-lending</a:t>
            </a:r>
          </a:p>
          <a:p>
            <a:endParaRPr lang="en-US" sz="1400" dirty="0"/>
          </a:p>
          <a:p>
            <a:endParaRPr lang="en-US" sz="1400" b="1" i="1" dirty="0">
              <a:solidFill>
                <a:srgbClr val="A32020"/>
              </a:solidFill>
              <a:ea typeface="Times New Roman" panose="02020603050405020304" pitchFamily="18" charset="0"/>
              <a:cs typeface="Times New Roman" panose="02020603050405020304" pitchFamily="18" charset="0"/>
            </a:endParaRPr>
          </a:p>
        </p:txBody>
      </p:sp>
      <p:sp>
        <p:nvSpPr>
          <p:cNvPr id="8" name="Rounded Rectangle 177">
            <a:extLst>
              <a:ext uri="{FF2B5EF4-FFF2-40B4-BE49-F238E27FC236}">
                <a16:creationId xmlns:a16="http://schemas.microsoft.com/office/drawing/2014/main" id="{4A990672-2BBC-4AD0-B7FA-181BACCC3A5A}"/>
              </a:ext>
            </a:extLst>
          </p:cNvPr>
          <p:cNvSpPr>
            <a:spLocks noChangeArrowheads="1"/>
          </p:cNvSpPr>
          <p:nvPr/>
        </p:nvSpPr>
        <p:spPr bwMode="auto">
          <a:xfrm>
            <a:off x="6788712" y="5411501"/>
            <a:ext cx="1143000" cy="431800"/>
          </a:xfrm>
          <a:prstGeom prst="roundRect">
            <a:avLst>
              <a:gd name="adj" fmla="val 16667"/>
            </a:avLst>
          </a:prstGeom>
          <a:solidFill>
            <a:schemeClr val="accent4">
              <a:lumMod val="20000"/>
              <a:lumOff val="80000"/>
            </a:schemeClr>
          </a:solidFill>
          <a:ln>
            <a:no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ea typeface="Georgia" panose="02040502050405020303" pitchFamily="18" charset="0"/>
                <a:cs typeface="Calibri" panose="020F0502020204030204" pitchFamily="34" charset="0"/>
              </a:rPr>
              <a:t>Project Developers</a:t>
            </a:r>
            <a:endParaRPr kumimoji="0" lang="en-US" altLang="en-US" sz="1200" b="0" i="0" u="none" strike="noStrike" cap="none" normalizeH="0" baseline="0" dirty="0">
              <a:ln>
                <a:noFill/>
              </a:ln>
              <a:solidFill>
                <a:schemeClr val="tx1"/>
              </a:solidFill>
              <a:effectLst/>
            </a:endParaRPr>
          </a:p>
        </p:txBody>
      </p:sp>
      <p:grpSp>
        <p:nvGrpSpPr>
          <p:cNvPr id="30" name="Group 29">
            <a:extLst>
              <a:ext uri="{FF2B5EF4-FFF2-40B4-BE49-F238E27FC236}">
                <a16:creationId xmlns:a16="http://schemas.microsoft.com/office/drawing/2014/main" id="{5071D476-E940-4715-8783-2BF7AEA46CD1}"/>
              </a:ext>
            </a:extLst>
          </p:cNvPr>
          <p:cNvGrpSpPr/>
          <p:nvPr/>
        </p:nvGrpSpPr>
        <p:grpSpPr>
          <a:xfrm>
            <a:off x="5642209" y="2884201"/>
            <a:ext cx="3170818" cy="2476500"/>
            <a:chOff x="4521741" y="3412235"/>
            <a:chExt cx="3170818" cy="2476500"/>
          </a:xfrm>
        </p:grpSpPr>
        <p:sp>
          <p:nvSpPr>
            <p:cNvPr id="4" name="Rounded Rectangle 179">
              <a:extLst>
                <a:ext uri="{FF2B5EF4-FFF2-40B4-BE49-F238E27FC236}">
                  <a16:creationId xmlns:a16="http://schemas.microsoft.com/office/drawing/2014/main" id="{33530474-960A-471F-88F5-56B5AEB4FF91}"/>
                </a:ext>
              </a:extLst>
            </p:cNvPr>
            <p:cNvSpPr>
              <a:spLocks noChangeArrowheads="1"/>
            </p:cNvSpPr>
            <p:nvPr/>
          </p:nvSpPr>
          <p:spPr bwMode="auto">
            <a:xfrm>
              <a:off x="5440904" y="3412235"/>
              <a:ext cx="1460500" cy="463550"/>
            </a:xfrm>
            <a:prstGeom prst="roundRect">
              <a:avLst>
                <a:gd name="adj" fmla="val 16667"/>
              </a:avLst>
            </a:prstGeom>
            <a:solidFill>
              <a:schemeClr val="accent1">
                <a:lumMod val="20000"/>
                <a:lumOff val="80000"/>
              </a:schemeClr>
            </a:solidFill>
            <a:ln w="12700">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ea typeface="Georgia" panose="02040502050405020303" pitchFamily="18" charset="0"/>
                  <a:cs typeface="Calibri" panose="020F0502020204030204" pitchFamily="34" charset="0"/>
                </a:rPr>
                <a:t>Public Finance Institutions</a:t>
              </a:r>
              <a:endParaRPr kumimoji="0" lang="en-US" altLang="en-US" sz="1200" b="1" i="0" u="none" strike="noStrike" cap="none" normalizeH="0" baseline="0" dirty="0">
                <a:ln>
                  <a:noFill/>
                </a:ln>
                <a:solidFill>
                  <a:schemeClr val="tx1"/>
                </a:solidFill>
                <a:effectLst/>
              </a:endParaRPr>
            </a:p>
          </p:txBody>
        </p:sp>
        <p:sp>
          <p:nvSpPr>
            <p:cNvPr id="6" name="Rounded Rectangle 54">
              <a:extLst>
                <a:ext uri="{FF2B5EF4-FFF2-40B4-BE49-F238E27FC236}">
                  <a16:creationId xmlns:a16="http://schemas.microsoft.com/office/drawing/2014/main" id="{BE5B12A6-2013-484D-A8C1-7364564D1FB7}"/>
                </a:ext>
              </a:extLst>
            </p:cNvPr>
            <p:cNvSpPr>
              <a:spLocks noChangeArrowheads="1"/>
            </p:cNvSpPr>
            <p:nvPr/>
          </p:nvSpPr>
          <p:spPr bwMode="auto">
            <a:xfrm>
              <a:off x="4920204" y="4186935"/>
              <a:ext cx="2387600" cy="514350"/>
            </a:xfrm>
            <a:prstGeom prst="roundRect">
              <a:avLst>
                <a:gd name="adj" fmla="val 16667"/>
              </a:avLst>
            </a:prstGeom>
            <a:solidFill>
              <a:schemeClr val="tx2">
                <a:lumMod val="50000"/>
              </a:schemeClr>
            </a:solidFill>
            <a:ln>
              <a:noFill/>
            </a:ln>
            <a:extLst>
              <a:ext uri="{91240B29-F687-4F45-9708-019B960494DF}">
                <a14:hiddenLine xmlns:a14="http://schemas.microsoft.com/office/drawing/2010/main" w="12700">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bg1"/>
                  </a:solidFill>
                  <a:effectLst/>
                  <a:ea typeface="Georgia" panose="02040502050405020303" pitchFamily="18" charset="0"/>
                  <a:cs typeface="Calibri" panose="020F0502020204030204" pitchFamily="34" charset="0"/>
                </a:rPr>
                <a:t>On-lending facility</a:t>
              </a:r>
              <a:endParaRPr kumimoji="0" lang="en-US" altLang="en-US" sz="1200" b="1" i="0" u="none" strike="noStrike" cap="none" normalizeH="0" baseline="0" dirty="0">
                <a:ln>
                  <a:noFill/>
                </a:ln>
                <a:solidFill>
                  <a:schemeClr val="bg1"/>
                </a:solidFill>
                <a:effectLst/>
              </a:endParaRPr>
            </a:p>
          </p:txBody>
        </p:sp>
        <p:sp>
          <p:nvSpPr>
            <p:cNvPr id="7" name="Rounded Rectangle 106">
              <a:extLst>
                <a:ext uri="{FF2B5EF4-FFF2-40B4-BE49-F238E27FC236}">
                  <a16:creationId xmlns:a16="http://schemas.microsoft.com/office/drawing/2014/main" id="{9DFE3511-860A-4172-A3F0-C8B377EA0A5F}"/>
                </a:ext>
              </a:extLst>
            </p:cNvPr>
            <p:cNvSpPr>
              <a:spLocks noChangeArrowheads="1"/>
            </p:cNvSpPr>
            <p:nvPr/>
          </p:nvSpPr>
          <p:spPr bwMode="auto">
            <a:xfrm>
              <a:off x="5739354" y="4974335"/>
              <a:ext cx="939800" cy="571500"/>
            </a:xfrm>
            <a:prstGeom prst="roundRect">
              <a:avLst>
                <a:gd name="adj" fmla="val 16667"/>
              </a:avLst>
            </a:prstGeom>
            <a:solidFill>
              <a:schemeClr val="accent3">
                <a:lumMod val="20000"/>
                <a:lumOff val="80000"/>
              </a:schemeClr>
            </a:solidFill>
            <a:ln>
              <a:noFill/>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tx1"/>
                  </a:solidFill>
                  <a:effectLst/>
                  <a:ea typeface="Georgia" panose="02040502050405020303" pitchFamily="18" charset="0"/>
                  <a:cs typeface="Calibri" panose="020F0502020204030204" pitchFamily="34" charset="0"/>
                </a:rPr>
                <a:t>Eligible local FIs</a:t>
              </a:r>
              <a:endParaRPr kumimoji="0" lang="en-US" altLang="en-US" sz="1200" b="1" i="0" u="none" strike="noStrike" cap="none" normalizeH="0" baseline="0" dirty="0">
                <a:ln>
                  <a:noFill/>
                </a:ln>
                <a:solidFill>
                  <a:schemeClr val="tx1"/>
                </a:solidFill>
                <a:effectLst/>
              </a:endParaRPr>
            </a:p>
          </p:txBody>
        </p:sp>
        <p:sp>
          <p:nvSpPr>
            <p:cNvPr id="9" name="Up Arrow 183">
              <a:extLst>
                <a:ext uri="{FF2B5EF4-FFF2-40B4-BE49-F238E27FC236}">
                  <a16:creationId xmlns:a16="http://schemas.microsoft.com/office/drawing/2014/main" id="{462981B4-5131-4006-B116-74C83366C90C}"/>
                </a:ext>
              </a:extLst>
            </p:cNvPr>
            <p:cNvSpPr/>
            <p:nvPr/>
          </p:nvSpPr>
          <p:spPr>
            <a:xfrm>
              <a:off x="5985999" y="5620019"/>
              <a:ext cx="120650" cy="2349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0" name="Up Arrow 188">
              <a:extLst>
                <a:ext uri="{FF2B5EF4-FFF2-40B4-BE49-F238E27FC236}">
                  <a16:creationId xmlns:a16="http://schemas.microsoft.com/office/drawing/2014/main" id="{F4D43BA8-D579-4CA4-9441-A493DD8BF238}"/>
                </a:ext>
              </a:extLst>
            </p:cNvPr>
            <p:cNvSpPr/>
            <p:nvPr/>
          </p:nvSpPr>
          <p:spPr>
            <a:xfrm>
              <a:off x="5992346" y="4737190"/>
              <a:ext cx="114300" cy="19685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1" name="Down Arrow 189">
              <a:extLst>
                <a:ext uri="{FF2B5EF4-FFF2-40B4-BE49-F238E27FC236}">
                  <a16:creationId xmlns:a16="http://schemas.microsoft.com/office/drawing/2014/main" id="{F5C40820-4EA1-42D7-90B5-0AFB2831B5E2}"/>
                </a:ext>
              </a:extLst>
            </p:cNvPr>
            <p:cNvSpPr/>
            <p:nvPr/>
          </p:nvSpPr>
          <p:spPr>
            <a:xfrm>
              <a:off x="6003617" y="3930741"/>
              <a:ext cx="152400" cy="21590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2" name="Down Arrow 190">
              <a:extLst>
                <a:ext uri="{FF2B5EF4-FFF2-40B4-BE49-F238E27FC236}">
                  <a16:creationId xmlns:a16="http://schemas.microsoft.com/office/drawing/2014/main" id="{60522499-1B82-4AB5-B96E-EFCAB1C65C18}"/>
                </a:ext>
              </a:extLst>
            </p:cNvPr>
            <p:cNvSpPr/>
            <p:nvPr/>
          </p:nvSpPr>
          <p:spPr>
            <a:xfrm>
              <a:off x="6271746" y="4749890"/>
              <a:ext cx="146050" cy="20955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3" name="Down Arrow 192">
              <a:extLst>
                <a:ext uri="{FF2B5EF4-FFF2-40B4-BE49-F238E27FC236}">
                  <a16:creationId xmlns:a16="http://schemas.microsoft.com/office/drawing/2014/main" id="{AC7CAB6B-C407-437D-9433-30F6DC81BFF6}"/>
                </a:ext>
              </a:extLst>
            </p:cNvPr>
            <p:cNvSpPr/>
            <p:nvPr/>
          </p:nvSpPr>
          <p:spPr>
            <a:xfrm>
              <a:off x="6290799" y="5626369"/>
              <a:ext cx="152400" cy="234950"/>
            </a:xfrm>
            <a:prstGeom prst="down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sp>
          <p:nvSpPr>
            <p:cNvPr id="14" name="Text Box 193">
              <a:extLst>
                <a:ext uri="{FF2B5EF4-FFF2-40B4-BE49-F238E27FC236}">
                  <a16:creationId xmlns:a16="http://schemas.microsoft.com/office/drawing/2014/main" id="{B1B7B304-A2AD-4BC7-B527-085BC37A267B}"/>
                </a:ext>
              </a:extLst>
            </p:cNvPr>
            <p:cNvSpPr txBox="1">
              <a:spLocks noChangeArrowheads="1"/>
            </p:cNvSpPr>
            <p:nvPr/>
          </p:nvSpPr>
          <p:spPr bwMode="auto">
            <a:xfrm>
              <a:off x="6258442" y="3881239"/>
              <a:ext cx="1288577" cy="295533"/>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ea typeface="Georgia" panose="02040502050405020303" pitchFamily="18" charset="0"/>
                  <a:cs typeface="Calibri" panose="020F0502020204030204" pitchFamily="34" charset="0"/>
                </a:rPr>
                <a:t>Credit Line</a:t>
              </a:r>
              <a:endParaRPr kumimoji="0" lang="en-US" altLang="en-US" sz="1200" b="0" i="0" u="none" strike="noStrike" cap="none" normalizeH="0" baseline="0" dirty="0">
                <a:ln>
                  <a:noFill/>
                </a:ln>
                <a:solidFill>
                  <a:schemeClr val="tx1"/>
                </a:solidFill>
                <a:effectLst/>
              </a:endParaRPr>
            </a:p>
          </p:txBody>
        </p:sp>
        <p:sp>
          <p:nvSpPr>
            <p:cNvPr id="15" name="Text Box 194">
              <a:extLst>
                <a:ext uri="{FF2B5EF4-FFF2-40B4-BE49-F238E27FC236}">
                  <a16:creationId xmlns:a16="http://schemas.microsoft.com/office/drawing/2014/main" id="{14391105-4BCC-4BA0-9E4C-7ADBC2FA1B3A}"/>
                </a:ext>
              </a:extLst>
            </p:cNvPr>
            <p:cNvSpPr txBox="1">
              <a:spLocks noChangeArrowheads="1"/>
            </p:cNvSpPr>
            <p:nvPr/>
          </p:nvSpPr>
          <p:spPr bwMode="auto">
            <a:xfrm>
              <a:off x="6420391" y="4742560"/>
              <a:ext cx="1272168" cy="223597"/>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ea typeface="Georgia" panose="02040502050405020303" pitchFamily="18" charset="0"/>
                  <a:cs typeface="Calibri" panose="020F0502020204030204" pitchFamily="34" charset="0"/>
                </a:rPr>
                <a:t>Credit Line</a:t>
              </a:r>
              <a:endParaRPr kumimoji="0" lang="en-US" altLang="en-US" sz="1200" b="0" i="0" u="none" strike="noStrike" cap="none" normalizeH="0" baseline="0" dirty="0">
                <a:ln>
                  <a:noFill/>
                </a:ln>
                <a:solidFill>
                  <a:schemeClr val="tx1"/>
                </a:solidFill>
                <a:effectLst/>
              </a:endParaRPr>
            </a:p>
          </p:txBody>
        </p:sp>
        <p:sp>
          <p:nvSpPr>
            <p:cNvPr id="16" name="Text Box 195">
              <a:extLst>
                <a:ext uri="{FF2B5EF4-FFF2-40B4-BE49-F238E27FC236}">
                  <a16:creationId xmlns:a16="http://schemas.microsoft.com/office/drawing/2014/main" id="{6AC2BED5-B34D-43C1-946E-8F3A1D9E8FF4}"/>
                </a:ext>
              </a:extLst>
            </p:cNvPr>
            <p:cNvSpPr txBox="1">
              <a:spLocks noChangeArrowheads="1"/>
            </p:cNvSpPr>
            <p:nvPr/>
          </p:nvSpPr>
          <p:spPr bwMode="auto">
            <a:xfrm>
              <a:off x="6502940" y="5587110"/>
              <a:ext cx="965199" cy="1968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ea typeface="Georgia" panose="02040502050405020303" pitchFamily="18" charset="0"/>
                  <a:cs typeface="Calibri" panose="020F0502020204030204" pitchFamily="34" charset="0"/>
                </a:rPr>
                <a:t>Credit Line</a:t>
              </a:r>
              <a:endParaRPr kumimoji="0" lang="en-US" altLang="en-US" sz="1200" b="0" i="0" u="none" strike="noStrike" cap="none" normalizeH="0" baseline="0" dirty="0">
                <a:ln>
                  <a:noFill/>
                </a:ln>
                <a:solidFill>
                  <a:schemeClr val="tx1"/>
                </a:solidFill>
                <a:effectLst/>
              </a:endParaRPr>
            </a:p>
          </p:txBody>
        </p:sp>
        <p:sp>
          <p:nvSpPr>
            <p:cNvPr id="17" name="Text Box 196">
              <a:extLst>
                <a:ext uri="{FF2B5EF4-FFF2-40B4-BE49-F238E27FC236}">
                  <a16:creationId xmlns:a16="http://schemas.microsoft.com/office/drawing/2014/main" id="{9660F2CF-4CA4-4274-A16B-FA2781FE03E3}"/>
                </a:ext>
              </a:extLst>
            </p:cNvPr>
            <p:cNvSpPr txBox="1">
              <a:spLocks noChangeArrowheads="1"/>
            </p:cNvSpPr>
            <p:nvPr/>
          </p:nvSpPr>
          <p:spPr bwMode="auto">
            <a:xfrm>
              <a:off x="4521741" y="5564885"/>
              <a:ext cx="1346200" cy="32385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ea typeface="Georgia" panose="02040502050405020303" pitchFamily="18" charset="0"/>
                  <a:cs typeface="Calibri" panose="020F0502020204030204" pitchFamily="34" charset="0"/>
                </a:rPr>
                <a:t>Project proposal and loan application</a:t>
              </a:r>
              <a:endParaRPr kumimoji="0" lang="en-US" altLang="en-US" sz="1200" b="0" i="0" u="none" strike="noStrike" cap="none" normalizeH="0" baseline="0">
                <a:ln>
                  <a:noFill/>
                </a:ln>
                <a:solidFill>
                  <a:schemeClr val="tx1"/>
                </a:solidFill>
                <a:effectLst/>
              </a:endParaRPr>
            </a:p>
          </p:txBody>
        </p:sp>
        <p:sp>
          <p:nvSpPr>
            <p:cNvPr id="18" name="Text Box 197">
              <a:extLst>
                <a:ext uri="{FF2B5EF4-FFF2-40B4-BE49-F238E27FC236}">
                  <a16:creationId xmlns:a16="http://schemas.microsoft.com/office/drawing/2014/main" id="{523B9D38-4B99-43BB-8EA7-75943D7CE405}"/>
                </a:ext>
              </a:extLst>
            </p:cNvPr>
            <p:cNvSpPr txBox="1">
              <a:spLocks noChangeArrowheads="1"/>
            </p:cNvSpPr>
            <p:nvPr/>
          </p:nvSpPr>
          <p:spPr bwMode="auto">
            <a:xfrm>
              <a:off x="4769391" y="4733035"/>
              <a:ext cx="1117600" cy="215900"/>
            </a:xfrm>
            <a:prstGeom prst="rect">
              <a:avLst/>
            </a:prstGeom>
            <a:solidFill>
              <a:srgbClr val="FFFFFF"/>
            </a:solidFill>
            <a:ln>
              <a:noFill/>
            </a:ln>
            <a:extLst>
              <a:ext uri="{91240B29-F687-4F45-9708-019B960494DF}">
                <a14:hiddenLine xmlns:a14="http://schemas.microsoft.com/office/drawing/2010/main" w="6350">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ea typeface="Georgia" panose="02040502050405020303" pitchFamily="18" charset="0"/>
                  <a:cs typeface="Calibri" panose="020F0502020204030204" pitchFamily="34" charset="0"/>
                </a:rPr>
                <a:t>Request credit line</a:t>
              </a:r>
              <a:endParaRPr kumimoji="0" lang="en-US" altLang="en-US" sz="1200" b="0" i="0" u="none" strike="noStrike" cap="none" normalizeH="0" baseline="0">
                <a:ln>
                  <a:noFill/>
                </a:ln>
                <a:solidFill>
                  <a:schemeClr val="tx1"/>
                </a:solidFill>
                <a:effectLst/>
              </a:endParaRPr>
            </a:p>
          </p:txBody>
        </p:sp>
      </p:grpSp>
      <p:sp>
        <p:nvSpPr>
          <p:cNvPr id="20" name="Rectangle 17">
            <a:extLst>
              <a:ext uri="{FF2B5EF4-FFF2-40B4-BE49-F238E27FC236}">
                <a16:creationId xmlns:a16="http://schemas.microsoft.com/office/drawing/2014/main" id="{0F36C41E-054B-439F-9D4F-CABB128D1903}"/>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1" name="Rectangle 20">
            <a:extLst>
              <a:ext uri="{FF2B5EF4-FFF2-40B4-BE49-F238E27FC236}">
                <a16:creationId xmlns:a16="http://schemas.microsoft.com/office/drawing/2014/main" id="{19BCA9D2-A13C-470C-8E22-A26584243223}"/>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2" name="Rectangle 22">
            <a:extLst>
              <a:ext uri="{FF2B5EF4-FFF2-40B4-BE49-F238E27FC236}">
                <a16:creationId xmlns:a16="http://schemas.microsoft.com/office/drawing/2014/main" id="{09F43E15-FBEE-4A94-BC73-080069DECB3B}"/>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3" name="Rectangle 23">
            <a:extLst>
              <a:ext uri="{FF2B5EF4-FFF2-40B4-BE49-F238E27FC236}">
                <a16:creationId xmlns:a16="http://schemas.microsoft.com/office/drawing/2014/main" id="{75F535FA-731A-400B-A74E-D294A5F45337}"/>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4" name="Rectangle 24">
            <a:extLst>
              <a:ext uri="{FF2B5EF4-FFF2-40B4-BE49-F238E27FC236}">
                <a16:creationId xmlns:a16="http://schemas.microsoft.com/office/drawing/2014/main" id="{BACB01F4-F6D9-4C34-BDCE-C1DA81C0E6B1}"/>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5" name="Rectangle 27">
            <a:extLst>
              <a:ext uri="{FF2B5EF4-FFF2-40B4-BE49-F238E27FC236}">
                <a16:creationId xmlns:a16="http://schemas.microsoft.com/office/drawing/2014/main" id="{FDB1B551-C2D4-4652-8F38-7FCA444EACEB}"/>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26" name="Rectangle 30">
            <a:extLst>
              <a:ext uri="{FF2B5EF4-FFF2-40B4-BE49-F238E27FC236}">
                <a16:creationId xmlns:a16="http://schemas.microsoft.com/office/drawing/2014/main" id="{5AB77AC6-D9CE-49AF-B399-32D20D0A3F7B}"/>
              </a:ext>
            </a:extLst>
          </p:cNvPr>
          <p:cNvSpPr>
            <a:spLocks noChangeArrowheads="1"/>
          </p:cNvSpPr>
          <p:nvPr/>
        </p:nvSpPr>
        <p:spPr bwMode="auto">
          <a:xfrm>
            <a:off x="2781841" y="313601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31" name="Rectangle 30">
            <a:extLst>
              <a:ext uri="{FF2B5EF4-FFF2-40B4-BE49-F238E27FC236}">
                <a16:creationId xmlns:a16="http://schemas.microsoft.com/office/drawing/2014/main" id="{F6386702-C4FD-45F4-BC0C-FA68FBA863BD}"/>
              </a:ext>
            </a:extLst>
          </p:cNvPr>
          <p:cNvSpPr/>
          <p:nvPr/>
        </p:nvSpPr>
        <p:spPr>
          <a:xfrm>
            <a:off x="354308" y="2955828"/>
            <a:ext cx="5430196" cy="3108543"/>
          </a:xfrm>
          <a:prstGeom prst="rect">
            <a:avLst/>
          </a:prstGeom>
        </p:spPr>
        <p:txBody>
          <a:bodyPr wrap="square">
            <a:spAutoFit/>
          </a:bodyPr>
          <a:lstStyle/>
          <a:p>
            <a:pPr marL="285750" indent="-285750">
              <a:buFont typeface="Arial" panose="020B0604020202020204" pitchFamily="34" charset="0"/>
              <a:buChar char="•"/>
            </a:pPr>
            <a:r>
              <a:rPr lang="en-US" sz="1400" dirty="0">
                <a:ea typeface="Georgia" panose="02040502050405020303" pitchFamily="18" charset="0"/>
              </a:rPr>
              <a:t>On-lending, also known as financial intermediary lending, can increase the availability of local debt, improve access to local financing and help build local lending capacity.</a:t>
            </a:r>
          </a:p>
          <a:p>
            <a:pPr marL="285750" indent="-285750">
              <a:buFont typeface="Arial" panose="020B0604020202020204" pitchFamily="34" charset="0"/>
              <a:buChar char="•"/>
            </a:pPr>
            <a:r>
              <a:rPr lang="en-US" sz="1400" dirty="0">
                <a:ea typeface="Georgia" panose="02040502050405020303" pitchFamily="18" charset="0"/>
              </a:rPr>
              <a:t>Many DFIs (Development Finance Institutions) use their high credit quality and market access to borrow debt at low rates and on-lend them via credit lines to a government or other institution. </a:t>
            </a:r>
          </a:p>
          <a:p>
            <a:pPr marL="285750" indent="-285750">
              <a:buFont typeface="Arial" panose="020B0604020202020204" pitchFamily="34" charset="0"/>
              <a:buChar char="•"/>
            </a:pPr>
            <a:r>
              <a:rPr lang="en-US" sz="1400" dirty="0">
                <a:ea typeface="Georgia" panose="02040502050405020303" pitchFamily="18" charset="0"/>
              </a:rPr>
              <a:t>While not necessarily cheaper than ordinary loans, the local lender may access consultancy services and training to develop feasible projects, thus building experience and a track record. </a:t>
            </a:r>
          </a:p>
          <a:p>
            <a:pPr marL="285750" indent="-285750">
              <a:buFont typeface="Arial" panose="020B0604020202020204" pitchFamily="34" charset="0"/>
              <a:buChar char="•"/>
            </a:pPr>
            <a:r>
              <a:rPr lang="en-US" sz="1400" dirty="0">
                <a:ea typeface="Georgia" panose="02040502050405020303" pitchFamily="18" charset="0"/>
              </a:rPr>
              <a:t>This practice reduces the local banks’ risk, making them more willing to lend, and improves the overall effectiveness of the investment. </a:t>
            </a:r>
            <a:endParaRPr lang="en-US" sz="1400" dirty="0"/>
          </a:p>
        </p:txBody>
      </p:sp>
    </p:spTree>
    <p:extLst>
      <p:ext uri="{BB962C8B-B14F-4D97-AF65-F5344CB8AC3E}">
        <p14:creationId xmlns:p14="http://schemas.microsoft.com/office/powerpoint/2010/main" val="1268975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514037"/>
          </a:xfrm>
          <a:solidFill>
            <a:schemeClr val="bg1">
              <a:lumMod val="95000"/>
            </a:schemeClr>
          </a:solidFill>
        </p:spPr>
        <p:txBody>
          <a:bodyPr>
            <a:normAutofit fontScale="90000"/>
          </a:bodyPr>
          <a:lstStyle/>
          <a:p>
            <a:r>
              <a:rPr lang="en-US" sz="2900" spc="-35" dirty="0"/>
              <a:t>Mobilizing International Initiatives</a:t>
            </a: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2"/>
            <a:ext cx="875763" cy="521036"/>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5</a:t>
            </a:r>
          </a:p>
        </p:txBody>
      </p:sp>
      <p:sp>
        <p:nvSpPr>
          <p:cNvPr id="5" name="Rectangle 4">
            <a:extLst>
              <a:ext uri="{FF2B5EF4-FFF2-40B4-BE49-F238E27FC236}">
                <a16:creationId xmlns:a16="http://schemas.microsoft.com/office/drawing/2014/main" id="{ED2516EB-8FD2-41B4-A2F7-283695B9CB26}"/>
              </a:ext>
            </a:extLst>
          </p:cNvPr>
          <p:cNvSpPr/>
          <p:nvPr/>
        </p:nvSpPr>
        <p:spPr>
          <a:xfrm>
            <a:off x="199622" y="1140343"/>
            <a:ext cx="8744756" cy="3170099"/>
          </a:xfrm>
          <a:prstGeom prst="rect">
            <a:avLst/>
          </a:prstGeom>
        </p:spPr>
        <p:txBody>
          <a:bodyPr wrap="square">
            <a:spAutoFit/>
          </a:bodyPr>
          <a:lstStyle/>
          <a:p>
            <a:r>
              <a:rPr lang="en-US" sz="1400" b="1" i="1" dirty="0">
                <a:solidFill>
                  <a:schemeClr val="accent5">
                    <a:lumMod val="75000"/>
                  </a:schemeClr>
                </a:solidFill>
              </a:rPr>
              <a:t>Clean Development Mechanism (CDM)</a:t>
            </a:r>
          </a:p>
          <a:p>
            <a:endParaRPr lang="en-US" sz="1400" b="1" i="1" dirty="0"/>
          </a:p>
          <a:p>
            <a:pPr marL="285750" indent="-285750">
              <a:buFont typeface="Arial" panose="020B0604020202020204" pitchFamily="34" charset="0"/>
              <a:buChar char="•"/>
            </a:pPr>
            <a:r>
              <a:rPr lang="en-US" sz="1400" dirty="0"/>
              <a:t>The Clean Development Mechanism (CDM) is a mechanism which is intended to contribute to the ultimate objective of the United Nations Framework Convention on Climate Change (UNFCCC), which is to prevent dangerous climate change. T</a:t>
            </a:r>
          </a:p>
          <a:p>
            <a:pPr marL="285750" indent="-285750">
              <a:buFont typeface="Arial" panose="020B0604020202020204" pitchFamily="34" charset="0"/>
              <a:buChar char="•"/>
            </a:pPr>
            <a:r>
              <a:rPr lang="en-US" sz="1400" dirty="0"/>
              <a:t>he basic principle of the CDM is that it allows developed countries to invest in low cost abatement opportunities in developing countries and receive credit for the resulting emissions reductions (CER).</a:t>
            </a:r>
          </a:p>
          <a:p>
            <a:pPr marL="285750" indent="-285750">
              <a:buFont typeface="Arial" panose="020B0604020202020204" pitchFamily="34" charset="0"/>
              <a:buChar char="•"/>
            </a:pPr>
            <a:r>
              <a:rPr lang="en-US" sz="1400" dirty="0"/>
              <a:t>Developed countries can then apply this credit against their carbon emission reduction targets, reducing the cutbacks that would have to be made within their borders. </a:t>
            </a:r>
          </a:p>
          <a:p>
            <a:pPr marL="285750" indent="-285750">
              <a:buFont typeface="Arial" panose="020B0604020202020204" pitchFamily="34" charset="0"/>
              <a:buChar char="•"/>
            </a:pPr>
            <a:r>
              <a:rPr lang="en-US" sz="1400" dirty="0"/>
              <a:t>As a result, projects in developing countries will get a new source of financing for sustainable development in the introduction of clean and renewable technologies by selling their emission reduction on the market.</a:t>
            </a:r>
          </a:p>
          <a:p>
            <a:endParaRPr lang="en-US" dirty="0"/>
          </a:p>
          <a:p>
            <a:pPr marL="285750" indent="-285750">
              <a:buFont typeface="Wingdings" panose="05000000000000000000" pitchFamily="2" charset="2"/>
              <a:buChar char="Ø"/>
            </a:pPr>
            <a:endParaRPr lang="en-US" sz="1400" dirty="0"/>
          </a:p>
        </p:txBody>
      </p:sp>
      <p:sp>
        <p:nvSpPr>
          <p:cNvPr id="6" name="Text Placeholder 60">
            <a:extLst>
              <a:ext uri="{FF2B5EF4-FFF2-40B4-BE49-F238E27FC236}">
                <a16:creationId xmlns:a16="http://schemas.microsoft.com/office/drawing/2014/main" id="{A74D135A-2386-40AD-B7E4-06AE73DD7D0F}"/>
              </a:ext>
            </a:extLst>
          </p:cNvPr>
          <p:cNvSpPr txBox="1">
            <a:spLocks/>
          </p:cNvSpPr>
          <p:nvPr/>
        </p:nvSpPr>
        <p:spPr>
          <a:xfrm>
            <a:off x="270456" y="3943454"/>
            <a:ext cx="8429224" cy="2460355"/>
          </a:xfrm>
          <a:prstGeom prst="rect">
            <a:avLst/>
          </a:prstGeom>
          <a:solidFill>
            <a:srgbClr val="FFDFC5"/>
          </a:solidFill>
          <a:ln w="0" cmpd="sng">
            <a:solidFill>
              <a:schemeClr val="tx1"/>
            </a:solidFill>
            <a:prstDash val="solid"/>
          </a:ln>
        </p:spPr>
        <p:txBody>
          <a:bodyPr vert="horz" lIns="0" tIns="0" rIns="0" bIns="0" anchor="t"/>
          <a:lst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a:lstStyle>
          <a:p>
            <a:pPr algn="ctr">
              <a:lnSpc>
                <a:spcPts val="1500"/>
              </a:lnSpc>
            </a:pPr>
            <a:endParaRPr lang="en-US" sz="1400" spc="-20" dirty="0">
              <a:solidFill>
                <a:srgbClr val="000000"/>
              </a:solidFill>
            </a:endParaRPr>
          </a:p>
          <a:p>
            <a:pPr marL="285750" indent="-285750">
              <a:buFont typeface="Arial" panose="020B0604020202020204" pitchFamily="34" charset="0"/>
              <a:buChar char="•"/>
            </a:pPr>
            <a:r>
              <a:rPr lang="en-US" sz="1400" b="0" i="1" dirty="0">
                <a:solidFill>
                  <a:schemeClr val="tx1"/>
                </a:solidFill>
              </a:rPr>
              <a:t>Brazil is a successful promoter of Clean Development Mechanism (CDM) projects. Brazil’s CDM projects account for 40% of all CDM projects in South America and for 44% of contracted Certified Emission Reduction (CER) credits up to 2012.</a:t>
            </a:r>
          </a:p>
          <a:p>
            <a:pPr marL="285750" indent="-285750">
              <a:buFont typeface="Arial" panose="020B0604020202020204" pitchFamily="34" charset="0"/>
              <a:buChar char="•"/>
            </a:pPr>
            <a:r>
              <a:rPr lang="en-US" sz="1400" b="0" i="1" dirty="0">
                <a:solidFill>
                  <a:schemeClr val="tx1"/>
                </a:solidFill>
              </a:rPr>
              <a:t>In Mexico, a 250.5 MW and USD 600 million EURUS wind park was set up in the midst of the financial crisis. EURUS is permitted to generate 876 GWh annually and as a Clean Development Mechanism (CDM) project, EURUS benefits from the sale of Certified Emission Reduction (CER) credits for offsetting a total of 599,571 </a:t>
            </a:r>
            <a:r>
              <a:rPr lang="en-US" sz="1400" b="0" i="1" dirty="0" err="1">
                <a:solidFill>
                  <a:schemeClr val="tx1"/>
                </a:solidFill>
              </a:rPr>
              <a:t>tonnes</a:t>
            </a:r>
            <a:r>
              <a:rPr lang="en-US" sz="1400" b="0" i="1" dirty="0">
                <a:solidFill>
                  <a:schemeClr val="tx1"/>
                </a:solidFill>
              </a:rPr>
              <a:t> of CO2 annually.</a:t>
            </a:r>
          </a:p>
          <a:p>
            <a:pPr algn="ctr">
              <a:lnSpc>
                <a:spcPts val="1500"/>
              </a:lnSpc>
              <a:spcBef>
                <a:spcPts val="360"/>
              </a:spcBef>
            </a:pPr>
            <a:endParaRPr lang="en-US" sz="1100" spc="-5" dirty="0">
              <a:solidFill>
                <a:srgbClr val="000000"/>
              </a:solidFill>
              <a:latin typeface="Calibri" panose="22635452340000000000" pitchFamily="1"/>
            </a:endParaRPr>
          </a:p>
        </p:txBody>
      </p:sp>
      <p:sp>
        <p:nvSpPr>
          <p:cNvPr id="7" name="Rectangle: Rounded Corners 6">
            <a:extLst>
              <a:ext uri="{FF2B5EF4-FFF2-40B4-BE49-F238E27FC236}">
                <a16:creationId xmlns:a16="http://schemas.microsoft.com/office/drawing/2014/main" id="{AC76BE3A-A71D-4E6F-A030-B56F698FC2D5}"/>
              </a:ext>
            </a:extLst>
          </p:cNvPr>
          <p:cNvSpPr/>
          <p:nvPr/>
        </p:nvSpPr>
        <p:spPr>
          <a:xfrm>
            <a:off x="199622" y="3840913"/>
            <a:ext cx="1738649" cy="399246"/>
          </a:xfrm>
          <a:prstGeom prst="round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400" b="1" dirty="0"/>
              <a:t>Case Study</a:t>
            </a:r>
          </a:p>
        </p:txBody>
      </p:sp>
    </p:spTree>
    <p:extLst>
      <p:ext uri="{BB962C8B-B14F-4D97-AF65-F5344CB8AC3E}">
        <p14:creationId xmlns:p14="http://schemas.microsoft.com/office/powerpoint/2010/main" val="3492407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514037"/>
          </a:xfrm>
          <a:solidFill>
            <a:schemeClr val="bg1">
              <a:lumMod val="95000"/>
            </a:schemeClr>
          </a:solidFill>
        </p:spPr>
        <p:txBody>
          <a:bodyPr>
            <a:normAutofit fontScale="90000"/>
          </a:bodyPr>
          <a:lstStyle/>
          <a:p>
            <a:r>
              <a:rPr lang="en-US" sz="2900" spc="-35" dirty="0"/>
              <a:t>Mobilizing International Initiatives</a:t>
            </a: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2"/>
            <a:ext cx="875763" cy="521036"/>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5</a:t>
            </a:r>
          </a:p>
        </p:txBody>
      </p:sp>
      <p:sp>
        <p:nvSpPr>
          <p:cNvPr id="5" name="Rectangle 4">
            <a:extLst>
              <a:ext uri="{FF2B5EF4-FFF2-40B4-BE49-F238E27FC236}">
                <a16:creationId xmlns:a16="http://schemas.microsoft.com/office/drawing/2014/main" id="{ED2516EB-8FD2-41B4-A2F7-283695B9CB26}"/>
              </a:ext>
            </a:extLst>
          </p:cNvPr>
          <p:cNvSpPr/>
          <p:nvPr/>
        </p:nvSpPr>
        <p:spPr>
          <a:xfrm>
            <a:off x="199622" y="1140343"/>
            <a:ext cx="8744756" cy="2677656"/>
          </a:xfrm>
          <a:prstGeom prst="rect">
            <a:avLst/>
          </a:prstGeom>
        </p:spPr>
        <p:txBody>
          <a:bodyPr wrap="square">
            <a:spAutoFit/>
          </a:bodyPr>
          <a:lstStyle/>
          <a:p>
            <a:r>
              <a:rPr lang="en-US" sz="1400" b="1" i="1" dirty="0">
                <a:solidFill>
                  <a:schemeClr val="accent5">
                    <a:lumMod val="75000"/>
                  </a:schemeClr>
                </a:solidFill>
              </a:rPr>
              <a:t>Nationally Determined Contribution (NDC) </a:t>
            </a:r>
          </a:p>
          <a:p>
            <a:pPr marL="285750" indent="-285750">
              <a:buFont typeface="Arial" panose="020B0604020202020204" pitchFamily="34" charset="0"/>
              <a:buChar char="•"/>
            </a:pPr>
            <a:r>
              <a:rPr lang="en-US" sz="1400" dirty="0"/>
              <a:t>2015 was a historic year in which 196 Parties came together under the Paris Agreement to transform their development trajectories so that they set the world on a course towards sustainable development, aiming at limiting warming to 1.5 to 2 degrees C above pre-industrial levels. </a:t>
            </a:r>
          </a:p>
          <a:p>
            <a:pPr marL="285750" indent="-285750">
              <a:buFont typeface="Arial" panose="020B0604020202020204" pitchFamily="34" charset="0"/>
              <a:buChar char="•"/>
            </a:pPr>
            <a:r>
              <a:rPr lang="en-US" sz="1400" dirty="0"/>
              <a:t>Nationally determined contributions (NDCs) are at the heart of the Paris Agreement and the achievement of these long-term goals. NDCs embody efforts by each country to reduce national emissions and adapt to the impacts of climate change. </a:t>
            </a:r>
          </a:p>
          <a:p>
            <a:pPr marL="285750" indent="-285750">
              <a:buFont typeface="Arial" panose="020B0604020202020204" pitchFamily="34" charset="0"/>
              <a:buChar char="•"/>
            </a:pPr>
            <a:r>
              <a:rPr lang="en-US" sz="1400" dirty="0"/>
              <a:t>Each of the SAARC nations have submitted their NDCs and integrated the targets therein in their renewable energy policies. </a:t>
            </a:r>
          </a:p>
          <a:p>
            <a:pPr marL="285750" indent="-285750">
              <a:buFont typeface="Arial" panose="020B0604020202020204" pitchFamily="34" charset="0"/>
              <a:buChar char="•"/>
            </a:pPr>
            <a:r>
              <a:rPr lang="en-US" sz="1400" dirty="0"/>
              <a:t>The onus now lies on each of the SAARC nations to follow through with these targets. </a:t>
            </a:r>
          </a:p>
          <a:p>
            <a:endParaRPr lang="en-US" sz="1400" dirty="0"/>
          </a:p>
          <a:p>
            <a:pPr marL="285750" indent="-285750">
              <a:buFont typeface="Wingdings" panose="05000000000000000000" pitchFamily="2" charset="2"/>
              <a:buChar char="Ø"/>
            </a:pPr>
            <a:endParaRPr lang="en-US" sz="1400" dirty="0"/>
          </a:p>
        </p:txBody>
      </p:sp>
      <p:graphicFrame>
        <p:nvGraphicFramePr>
          <p:cNvPr id="4" name="Table 3">
            <a:extLst>
              <a:ext uri="{FF2B5EF4-FFF2-40B4-BE49-F238E27FC236}">
                <a16:creationId xmlns:a16="http://schemas.microsoft.com/office/drawing/2014/main" id="{CD20E3EB-1538-4FE3-ACC1-2347C498AF3D}"/>
              </a:ext>
            </a:extLst>
          </p:cNvPr>
          <p:cNvGraphicFramePr>
            <a:graphicFrameLocks noGrp="1"/>
          </p:cNvGraphicFramePr>
          <p:nvPr>
            <p:extLst>
              <p:ext uri="{D42A27DB-BD31-4B8C-83A1-F6EECF244321}">
                <p14:modId xmlns:p14="http://schemas.microsoft.com/office/powerpoint/2010/main" val="3367163991"/>
              </p:ext>
            </p:extLst>
          </p:nvPr>
        </p:nvGraphicFramePr>
        <p:xfrm>
          <a:off x="199622" y="3406462"/>
          <a:ext cx="8622408" cy="3017520"/>
        </p:xfrm>
        <a:graphic>
          <a:graphicData uri="http://schemas.openxmlformats.org/drawingml/2006/table">
            <a:tbl>
              <a:tblPr firstRow="1" firstCol="1" bandRow="1">
                <a:tableStyleId>{93296810-A885-4BE3-A3E7-6D5BEEA58F35}</a:tableStyleId>
              </a:tblPr>
              <a:tblGrid>
                <a:gridCol w="1152661">
                  <a:extLst>
                    <a:ext uri="{9D8B030D-6E8A-4147-A177-3AD203B41FA5}">
                      <a16:colId xmlns:a16="http://schemas.microsoft.com/office/drawing/2014/main" val="2047043606"/>
                    </a:ext>
                  </a:extLst>
                </a:gridCol>
                <a:gridCol w="5203063">
                  <a:extLst>
                    <a:ext uri="{9D8B030D-6E8A-4147-A177-3AD203B41FA5}">
                      <a16:colId xmlns:a16="http://schemas.microsoft.com/office/drawing/2014/main" val="780882764"/>
                    </a:ext>
                  </a:extLst>
                </a:gridCol>
                <a:gridCol w="2266684">
                  <a:extLst>
                    <a:ext uri="{9D8B030D-6E8A-4147-A177-3AD203B41FA5}">
                      <a16:colId xmlns:a16="http://schemas.microsoft.com/office/drawing/2014/main" val="3614566225"/>
                    </a:ext>
                  </a:extLst>
                </a:gridCol>
              </a:tblGrid>
              <a:tr h="267697">
                <a:tc>
                  <a:txBody>
                    <a:bodyPr/>
                    <a:lstStyle/>
                    <a:p>
                      <a:pPr marL="0" marR="0" algn="ctr">
                        <a:spcBef>
                          <a:spcPts val="0"/>
                        </a:spcBef>
                        <a:spcAft>
                          <a:spcPts val="0"/>
                        </a:spcAft>
                      </a:pPr>
                      <a:r>
                        <a:rPr lang="en-US" sz="1200" dirty="0">
                          <a:effectLst/>
                        </a:rPr>
                        <a:t>Country</a:t>
                      </a:r>
                    </a:p>
                    <a:p>
                      <a:pPr marL="0" marR="0" algn="ctr">
                        <a:spcBef>
                          <a:spcPts val="0"/>
                        </a:spcBef>
                        <a:spcAft>
                          <a:spcPts val="0"/>
                        </a:spcAft>
                      </a:pPr>
                      <a:r>
                        <a:rPr lang="en-US" sz="1200" dirty="0">
                          <a:effectLst/>
                        </a:rPr>
                        <a:t> </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lgn="ctr">
                        <a:spcBef>
                          <a:spcPts val="0"/>
                        </a:spcBef>
                        <a:spcAft>
                          <a:spcPts val="0"/>
                        </a:spcAft>
                      </a:pPr>
                      <a:r>
                        <a:rPr lang="en-US" sz="1200" dirty="0">
                          <a:effectLst/>
                        </a:rPr>
                        <a:t>Target</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lgn="ctr">
                        <a:spcBef>
                          <a:spcPts val="0"/>
                        </a:spcBef>
                        <a:spcAft>
                          <a:spcPts val="0"/>
                        </a:spcAft>
                      </a:pPr>
                      <a:r>
                        <a:rPr lang="en-US" sz="1200" dirty="0">
                          <a:effectLst/>
                        </a:rPr>
                        <a:t>Investment Requirement</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extLst>
                  <a:ext uri="{0D108BD9-81ED-4DB2-BD59-A6C34878D82A}">
                    <a16:rowId xmlns:a16="http://schemas.microsoft.com/office/drawing/2014/main" val="722131938"/>
                  </a:ext>
                </a:extLst>
              </a:tr>
              <a:tr h="267697">
                <a:tc>
                  <a:txBody>
                    <a:bodyPr/>
                    <a:lstStyle/>
                    <a:p>
                      <a:pPr marL="0" marR="0">
                        <a:spcAft>
                          <a:spcPts val="0"/>
                        </a:spcAft>
                      </a:pPr>
                      <a:r>
                        <a:rPr lang="en-US" sz="1200" dirty="0">
                          <a:effectLst/>
                        </a:rPr>
                        <a:t>Afghanistan</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Cut emissions by 13.6% from business-as-usual levels by 2030</a:t>
                      </a:r>
                    </a:p>
                    <a:p>
                      <a:pPr marL="0" marR="0">
                        <a:spcBef>
                          <a:spcPts val="0"/>
                        </a:spcBef>
                        <a:spcAft>
                          <a:spcPts val="0"/>
                        </a:spcAft>
                      </a:pPr>
                      <a:r>
                        <a:rPr lang="en-US" sz="1200">
                          <a:effectLst/>
                        </a:rPr>
                        <a:t> </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USD 17.4 billion</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1887231948"/>
                  </a:ext>
                </a:extLst>
              </a:tr>
              <a:tr h="267697">
                <a:tc>
                  <a:txBody>
                    <a:bodyPr/>
                    <a:lstStyle/>
                    <a:p>
                      <a:pPr marL="0" marR="0">
                        <a:spcAft>
                          <a:spcPts val="0"/>
                        </a:spcAft>
                      </a:pPr>
                      <a:r>
                        <a:rPr lang="en-US" sz="1200" dirty="0">
                          <a:effectLst/>
                        </a:rPr>
                        <a:t>Bangladesh</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Reduce GHG emissions by 5% by 2030 from business-as-usual levels in power, transport and industry sectors</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USD 40 billion</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1816600524"/>
                  </a:ext>
                </a:extLst>
              </a:tr>
              <a:tr h="160618">
                <a:tc>
                  <a:txBody>
                    <a:bodyPr/>
                    <a:lstStyle/>
                    <a:p>
                      <a:pPr marL="0" marR="0">
                        <a:spcAft>
                          <a:spcPts val="0"/>
                        </a:spcAft>
                      </a:pPr>
                      <a:r>
                        <a:rPr lang="en-US" sz="1200" dirty="0">
                          <a:effectLst/>
                        </a:rPr>
                        <a:t>Bhutan</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Plans to remain carbon neutral</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2967053261"/>
                  </a:ext>
                </a:extLst>
              </a:tr>
              <a:tr h="160618">
                <a:tc>
                  <a:txBody>
                    <a:bodyPr/>
                    <a:lstStyle/>
                    <a:p>
                      <a:pPr marL="0" marR="0">
                        <a:spcAft>
                          <a:spcPts val="0"/>
                        </a:spcAft>
                      </a:pPr>
                      <a:r>
                        <a:rPr lang="en-US" sz="1200" dirty="0">
                          <a:effectLst/>
                        </a:rPr>
                        <a:t>India</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Cut GHG emissions by 33%-35% of the 2005 levels by 2030</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USD 1040 billion</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2513451171"/>
                  </a:ext>
                </a:extLst>
              </a:tr>
              <a:tr h="160618">
                <a:tc>
                  <a:txBody>
                    <a:bodyPr/>
                    <a:lstStyle/>
                    <a:p>
                      <a:pPr marL="0" marR="0">
                        <a:spcAft>
                          <a:spcPts val="0"/>
                        </a:spcAft>
                      </a:pPr>
                      <a:r>
                        <a:rPr lang="en-US" sz="1200" dirty="0">
                          <a:effectLst/>
                        </a:rPr>
                        <a:t>Maldives</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Cut emissions by 10% from business-as-usual levels by 2030</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232575622"/>
                  </a:ext>
                </a:extLst>
              </a:tr>
              <a:tr h="160618">
                <a:tc>
                  <a:txBody>
                    <a:bodyPr/>
                    <a:lstStyle/>
                    <a:p>
                      <a:pPr marL="0" marR="0">
                        <a:spcAft>
                          <a:spcPts val="0"/>
                        </a:spcAft>
                      </a:pPr>
                      <a:r>
                        <a:rPr lang="en-US" sz="1200" dirty="0">
                          <a:effectLst/>
                        </a:rPr>
                        <a:t>Nepal</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Reduce fossil fuel dependency by 50% by 2050</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224151144"/>
                  </a:ext>
                </a:extLst>
              </a:tr>
              <a:tr h="267697">
                <a:tc>
                  <a:txBody>
                    <a:bodyPr/>
                    <a:lstStyle/>
                    <a:p>
                      <a:pPr marL="0" marR="0">
                        <a:spcAft>
                          <a:spcPts val="0"/>
                        </a:spcAft>
                      </a:pPr>
                      <a:r>
                        <a:rPr lang="en-US" sz="1200" dirty="0">
                          <a:effectLst/>
                        </a:rPr>
                        <a:t>Pakistan</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Intends to reduce GHG emissions by 20%  from projected 2030 levels</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a:effectLst/>
                        </a:rPr>
                        <a:t>USD 40 billion</a:t>
                      </a:r>
                      <a:endParaRPr lang="en-US" sz="120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2104810228"/>
                  </a:ext>
                </a:extLst>
              </a:tr>
              <a:tr h="160618">
                <a:tc>
                  <a:txBody>
                    <a:bodyPr/>
                    <a:lstStyle/>
                    <a:p>
                      <a:pPr marL="0" marR="0">
                        <a:spcAft>
                          <a:spcPts val="0"/>
                        </a:spcAft>
                      </a:pPr>
                      <a:r>
                        <a:rPr lang="en-US" sz="1200" dirty="0">
                          <a:effectLst/>
                        </a:rPr>
                        <a:t>Sri Lanka</a:t>
                      </a:r>
                      <a:endParaRPr lang="en-US" sz="1200" dirty="0">
                        <a:effectLst/>
                        <a:latin typeface="Georgia" panose="02040502050405020303" pitchFamily="18" charset="0"/>
                        <a:ea typeface="Times New Roman" panose="02020603050405020304" pitchFamily="18" charset="0"/>
                      </a:endParaRPr>
                    </a:p>
                  </a:txBody>
                  <a:tcPr marL="73025" marR="73025">
                    <a:solidFill>
                      <a:schemeClr val="accent1"/>
                    </a:solidFill>
                  </a:tcPr>
                </a:tc>
                <a:tc>
                  <a:txBody>
                    <a:bodyPr/>
                    <a:lstStyle/>
                    <a:p>
                      <a:pPr marL="0" marR="0">
                        <a:spcBef>
                          <a:spcPts val="0"/>
                        </a:spcBef>
                        <a:spcAft>
                          <a:spcPts val="0"/>
                        </a:spcAft>
                      </a:pPr>
                      <a:r>
                        <a:rPr lang="en-US" sz="1200">
                          <a:effectLst/>
                        </a:rPr>
                        <a:t>Cut GHG emissions by 7% from business-as-usual levels by 2030</a:t>
                      </a:r>
                      <a:endParaRPr lang="en-US" sz="1200">
                        <a:effectLst/>
                        <a:latin typeface="Georgia" panose="02040502050405020303" pitchFamily="18" charset="0"/>
                        <a:ea typeface="Times New Roman" panose="02020603050405020304" pitchFamily="18" charset="0"/>
                      </a:endParaRPr>
                    </a:p>
                  </a:txBody>
                  <a:tcPr marL="73025" marR="73025"/>
                </a:tc>
                <a:tc>
                  <a:txBody>
                    <a:bodyPr/>
                    <a:lstStyle/>
                    <a:p>
                      <a:pPr marL="0" marR="0" algn="ctr">
                        <a:spcBef>
                          <a:spcPts val="0"/>
                        </a:spcBef>
                        <a:spcAft>
                          <a:spcPts val="0"/>
                        </a:spcAft>
                      </a:pPr>
                      <a:r>
                        <a:rPr lang="en-US" sz="1200" dirty="0">
                          <a:effectLst/>
                        </a:rPr>
                        <a:t>-</a:t>
                      </a:r>
                      <a:endParaRPr lang="en-US" sz="1200" dirty="0">
                        <a:effectLst/>
                        <a:latin typeface="Georgia" panose="02040502050405020303" pitchFamily="18" charset="0"/>
                        <a:ea typeface="Times New Roman" panose="02020603050405020304" pitchFamily="18" charset="0"/>
                      </a:endParaRPr>
                    </a:p>
                  </a:txBody>
                  <a:tcPr marL="73025" marR="73025"/>
                </a:tc>
                <a:extLst>
                  <a:ext uri="{0D108BD9-81ED-4DB2-BD59-A6C34878D82A}">
                    <a16:rowId xmlns:a16="http://schemas.microsoft.com/office/drawing/2014/main" val="1123325374"/>
                  </a:ext>
                </a:extLst>
              </a:tr>
            </a:tbl>
          </a:graphicData>
        </a:graphic>
      </p:graphicFrame>
    </p:spTree>
    <p:extLst>
      <p:ext uri="{BB962C8B-B14F-4D97-AF65-F5344CB8AC3E}">
        <p14:creationId xmlns:p14="http://schemas.microsoft.com/office/powerpoint/2010/main" val="952986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1106465"/>
          </a:xfrm>
          <a:solidFill>
            <a:schemeClr val="bg1">
              <a:lumMod val="95000"/>
            </a:schemeClr>
          </a:solidFill>
        </p:spPr>
        <p:txBody>
          <a:bodyPr>
            <a:normAutofit fontScale="90000"/>
          </a:bodyPr>
          <a:lstStyle/>
          <a:p>
            <a:r>
              <a:rPr lang="en-US" sz="2900" spc="-35" dirty="0"/>
              <a:t>Encourage Cross-Border programs, collaborations and cooperation for development of renewable energy sector</a:t>
            </a:r>
            <a:br>
              <a:rPr lang="en-US" b="1" i="1" dirty="0"/>
            </a:b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113463"/>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6</a:t>
            </a:r>
          </a:p>
        </p:txBody>
      </p:sp>
      <p:sp>
        <p:nvSpPr>
          <p:cNvPr id="6" name="Rectangle 5">
            <a:extLst>
              <a:ext uri="{FF2B5EF4-FFF2-40B4-BE49-F238E27FC236}">
                <a16:creationId xmlns:a16="http://schemas.microsoft.com/office/drawing/2014/main" id="{4CBFD901-5FA3-4924-814C-A2625D3DF81E}"/>
              </a:ext>
            </a:extLst>
          </p:cNvPr>
          <p:cNvSpPr/>
          <p:nvPr/>
        </p:nvSpPr>
        <p:spPr>
          <a:xfrm>
            <a:off x="437881" y="1547417"/>
            <a:ext cx="8384148" cy="5586979"/>
          </a:xfrm>
          <a:prstGeom prst="rect">
            <a:avLst/>
          </a:prstGeom>
        </p:spPr>
        <p:txBody>
          <a:bodyPr wrap="square">
            <a:spAutoFit/>
          </a:bodyPr>
          <a:lstStyle/>
          <a:p>
            <a:pPr marR="0" lvl="0" algn="just">
              <a:lnSpc>
                <a:spcPct val="115000"/>
              </a:lnSpc>
              <a:spcBef>
                <a:spcPts val="0"/>
              </a:spcBef>
            </a:pPr>
            <a:r>
              <a:rPr lang="en-US" sz="1400" b="1" dirty="0">
                <a:solidFill>
                  <a:schemeClr val="accent5">
                    <a:lumMod val="75000"/>
                  </a:schemeClr>
                </a:solidFill>
                <a:ea typeface="Times New Roman" panose="02020603050405020304" pitchFamily="18" charset="0"/>
              </a:rPr>
              <a:t>Cooperation among government entities:</a:t>
            </a:r>
            <a:r>
              <a:rPr lang="en-US" sz="1400" dirty="0">
                <a:solidFill>
                  <a:schemeClr val="accent5">
                    <a:lumMod val="75000"/>
                  </a:schemeClr>
                </a:solidFill>
                <a:ea typeface="Times New Roman" panose="02020603050405020304" pitchFamily="18" charset="0"/>
              </a:rPr>
              <a:t> </a:t>
            </a:r>
          </a:p>
          <a:p>
            <a:pPr marL="342900" indent="-342900" algn="just">
              <a:lnSpc>
                <a:spcPct val="115000"/>
              </a:lnSpc>
              <a:buFont typeface="Arial" panose="020B0604020202020204" pitchFamily="34" charset="0"/>
              <a:buChar char="•"/>
            </a:pPr>
            <a:r>
              <a:rPr lang="en-US" sz="1400" dirty="0">
                <a:solidFill>
                  <a:srgbClr val="000000"/>
                </a:solidFill>
                <a:ea typeface="Times New Roman" panose="02020603050405020304" pitchFamily="18" charset="0"/>
              </a:rPr>
              <a:t>Government ministries, public officials and administrators can cooperate with each other to provide guidance on policy formation, targeted interventions, trainings and on the ground execution of renewable energy projects.</a:t>
            </a:r>
          </a:p>
          <a:p>
            <a:pPr marL="342900" indent="-342900" algn="just">
              <a:lnSpc>
                <a:spcPct val="115000"/>
              </a:lnSpc>
              <a:buFont typeface="Arial" panose="020B0604020202020204" pitchFamily="34" charset="0"/>
              <a:buChar char="•"/>
            </a:pPr>
            <a:r>
              <a:rPr lang="en-US" sz="1400" dirty="0">
                <a:solidFill>
                  <a:srgbClr val="000000"/>
                </a:solidFill>
                <a:ea typeface="Times New Roman" panose="02020603050405020304" pitchFamily="18" charset="0"/>
              </a:rPr>
              <a:t>An excellent example of an amalgamation of all of the above is the power purchase agreements between India and countries such as Bhutan and Nepal in which India has helped set up hydroelectric power stations in these countries and imports power from them for domestic consumption.</a:t>
            </a:r>
          </a:p>
          <a:p>
            <a:pPr algn="just">
              <a:lnSpc>
                <a:spcPct val="115000"/>
              </a:lnSpc>
            </a:pPr>
            <a:r>
              <a:rPr lang="en-US" sz="1400" b="1" dirty="0">
                <a:solidFill>
                  <a:schemeClr val="accent5">
                    <a:lumMod val="75000"/>
                  </a:schemeClr>
                </a:solidFill>
              </a:rPr>
              <a:t>Cooperation among financial institutions: </a:t>
            </a:r>
          </a:p>
          <a:p>
            <a:pPr marL="285750" indent="-285750" algn="just">
              <a:lnSpc>
                <a:spcPct val="115000"/>
              </a:lnSpc>
              <a:buFont typeface="Arial" panose="020B0604020202020204" pitchFamily="34" charset="0"/>
              <a:buChar char="•"/>
            </a:pPr>
            <a:r>
              <a:rPr lang="en-US" sz="1400" dirty="0"/>
              <a:t>A regional guarantee fund or facility may be established to meet specific regional development needs and position renewable energy strategically in the regional agenda. </a:t>
            </a:r>
          </a:p>
          <a:p>
            <a:pPr marL="285750" indent="-285750" algn="just">
              <a:lnSpc>
                <a:spcPct val="115000"/>
              </a:lnSpc>
              <a:spcAft>
                <a:spcPts val="1800"/>
              </a:spcAft>
              <a:buFont typeface="Arial" panose="020B0604020202020204" pitchFamily="34" charset="0"/>
              <a:buChar char="•"/>
            </a:pPr>
            <a:r>
              <a:rPr lang="en-US" sz="1400" dirty="0"/>
              <a:t>Independent finance institutions such as India’s IREDA can cooperate with each other to discuss ways of increasing the pace of fund mobilization in renewable energy. </a:t>
            </a:r>
          </a:p>
          <a:p>
            <a:pPr algn="just">
              <a:lnSpc>
                <a:spcPct val="115000"/>
              </a:lnSpc>
            </a:pPr>
            <a:r>
              <a:rPr lang="en-US" sz="1400" b="1" dirty="0">
                <a:solidFill>
                  <a:schemeClr val="accent5">
                    <a:lumMod val="75000"/>
                  </a:schemeClr>
                </a:solidFill>
              </a:rPr>
              <a:t>Cooperation among a range of other stakeholders</a:t>
            </a:r>
            <a:r>
              <a:rPr lang="en-US" sz="1400" b="1" dirty="0"/>
              <a:t>:</a:t>
            </a:r>
            <a:r>
              <a:rPr lang="en-US" sz="1400" dirty="0"/>
              <a:t> </a:t>
            </a:r>
          </a:p>
          <a:p>
            <a:pPr marL="285750" indent="-285750" algn="just">
              <a:lnSpc>
                <a:spcPct val="115000"/>
              </a:lnSpc>
              <a:buFont typeface="Arial" panose="020B0604020202020204" pitchFamily="34" charset="0"/>
              <a:buChar char="•"/>
            </a:pPr>
            <a:r>
              <a:rPr lang="en-US" sz="1400" dirty="0"/>
              <a:t>It is equally important to engage a range of stakeholders from across the public, private, academic and non-profit sectors to increasing learning, knowledge transfer and absorptive capacity among local actors. </a:t>
            </a:r>
          </a:p>
          <a:p>
            <a:pPr marL="285750" indent="-285750" algn="just">
              <a:lnSpc>
                <a:spcPct val="115000"/>
              </a:lnSpc>
              <a:spcAft>
                <a:spcPts val="1800"/>
              </a:spcAft>
              <a:buFont typeface="Arial" panose="020B0604020202020204" pitchFamily="34" charset="0"/>
              <a:buChar char="•"/>
            </a:pPr>
            <a:r>
              <a:rPr lang="en-US" sz="1400" dirty="0"/>
              <a:t>This will help create awareness and share knowledge and skills that are highly developed in one country among its neighbors. </a:t>
            </a:r>
          </a:p>
          <a:p>
            <a:pPr marL="342900" marR="0" lvl="0" indent="-342900" algn="just">
              <a:lnSpc>
                <a:spcPct val="115000"/>
              </a:lnSpc>
              <a:spcBef>
                <a:spcPts val="0"/>
              </a:spcBef>
              <a:spcAft>
                <a:spcPts val="1800"/>
              </a:spcAft>
              <a:buFont typeface="Symbol" panose="05050102010706020507" pitchFamily="18" charset="2"/>
              <a:buChar char=""/>
            </a:pPr>
            <a:endParaRPr lang="en-US" sz="20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1986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720099"/>
          </a:xfrm>
          <a:solidFill>
            <a:schemeClr val="bg1">
              <a:lumMod val="95000"/>
            </a:schemeClr>
          </a:solidFill>
        </p:spPr>
        <p:txBody>
          <a:bodyPr>
            <a:normAutofit fontScale="90000"/>
          </a:bodyPr>
          <a:lstStyle/>
          <a:p>
            <a:r>
              <a:rPr lang="en-US" sz="2900" spc="-35" dirty="0"/>
              <a:t>Importance of cooperation among related entities of SAARC Member States</a:t>
            </a:r>
            <a:br>
              <a:rPr lang="en-US" b="1" i="1" dirty="0"/>
            </a:br>
            <a:br>
              <a:rPr lang="en-US" b="1" i="1" dirty="0"/>
            </a:b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2"/>
            <a:ext cx="875763" cy="727098"/>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7</a:t>
            </a:r>
          </a:p>
        </p:txBody>
      </p:sp>
      <p:sp>
        <p:nvSpPr>
          <p:cNvPr id="19" name="Rounded Rectangle 7">
            <a:extLst>
              <a:ext uri="{FF2B5EF4-FFF2-40B4-BE49-F238E27FC236}">
                <a16:creationId xmlns:a16="http://schemas.microsoft.com/office/drawing/2014/main" id="{4F395256-0B3E-4035-B862-55A249E755A4}"/>
              </a:ext>
            </a:extLst>
          </p:cNvPr>
          <p:cNvSpPr>
            <a:spLocks noChangeArrowheads="1"/>
          </p:cNvSpPr>
          <p:nvPr/>
        </p:nvSpPr>
        <p:spPr bwMode="ltGray">
          <a:xfrm>
            <a:off x="6097012" y="1230640"/>
            <a:ext cx="1638300" cy="522716"/>
          </a:xfrm>
          <a:prstGeom prst="roundRect">
            <a:avLst>
              <a:gd name="adj" fmla="val 16667"/>
            </a:avLst>
          </a:prstGeom>
          <a:solidFill>
            <a:schemeClr val="accent1"/>
          </a:solidFill>
          <a:ln w="317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bg1"/>
                </a:solidFill>
                <a:effectLst/>
                <a:latin typeface="Calibri" panose="020F0502020204030204" pitchFamily="34" charset="0"/>
                <a:ea typeface="Georgia" panose="02040502050405020303" pitchFamily="18" charset="0"/>
                <a:cs typeface="Calibri" panose="020F0502020204030204" pitchFamily="34" charset="0"/>
              </a:rPr>
              <a:t>Executive Board</a:t>
            </a:r>
            <a:endParaRPr kumimoji="0" lang="en-US" altLang="en-US" sz="1200" b="1" i="0" u="none" strike="noStrike" cap="none" normalizeH="0" baseline="0">
              <a:ln>
                <a:noFill/>
              </a:ln>
              <a:solidFill>
                <a:schemeClr val="bg1"/>
              </a:solidFill>
              <a:effectLst/>
              <a:latin typeface="Arial" panose="020B0604020202020204" pitchFamily="34" charset="0"/>
            </a:endParaRPr>
          </a:p>
        </p:txBody>
      </p:sp>
      <p:sp>
        <p:nvSpPr>
          <p:cNvPr id="20" name="Rounded Rectangle 26">
            <a:extLst>
              <a:ext uri="{FF2B5EF4-FFF2-40B4-BE49-F238E27FC236}">
                <a16:creationId xmlns:a16="http://schemas.microsoft.com/office/drawing/2014/main" id="{4BAA4A81-418A-45E5-932E-60900C1DDE34}"/>
              </a:ext>
            </a:extLst>
          </p:cNvPr>
          <p:cNvSpPr>
            <a:spLocks noChangeArrowheads="1"/>
          </p:cNvSpPr>
          <p:nvPr/>
        </p:nvSpPr>
        <p:spPr bwMode="ltGray">
          <a:xfrm>
            <a:off x="5268669" y="2000408"/>
            <a:ext cx="1222375" cy="843534"/>
          </a:xfrm>
          <a:prstGeom prst="roundRect">
            <a:avLst>
              <a:gd name="adj" fmla="val 16667"/>
            </a:avLst>
          </a:prstGeom>
          <a:solidFill>
            <a:srgbClr val="272727"/>
          </a:solidFill>
          <a:ln w="317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bg1"/>
                </a:solidFill>
                <a:effectLst/>
                <a:latin typeface="Calibri" panose="020F0502020204030204" pitchFamily="34" charset="0"/>
                <a:ea typeface="Georgia" panose="02040502050405020303" pitchFamily="18" charset="0"/>
                <a:cs typeface="Calibri" panose="020F0502020204030204" pitchFamily="34" charset="0"/>
              </a:rPr>
              <a:t>Administrative Group</a:t>
            </a:r>
            <a:endParaRPr kumimoji="0" lang="en-US" altLang="en-US" sz="1200" b="1" i="0" u="none" strike="noStrike" cap="none" normalizeH="0" baseline="0" dirty="0">
              <a:ln>
                <a:noFill/>
              </a:ln>
              <a:solidFill>
                <a:schemeClr val="bg1"/>
              </a:solidFill>
              <a:effectLst/>
              <a:latin typeface="Arial" panose="020B0604020202020204" pitchFamily="34" charset="0"/>
            </a:endParaRPr>
          </a:p>
        </p:txBody>
      </p:sp>
      <p:sp>
        <p:nvSpPr>
          <p:cNvPr id="21" name="Rounded Rectangle 10">
            <a:extLst>
              <a:ext uri="{FF2B5EF4-FFF2-40B4-BE49-F238E27FC236}">
                <a16:creationId xmlns:a16="http://schemas.microsoft.com/office/drawing/2014/main" id="{CBA730B6-FE2B-42B1-AAD4-E714C06D7A17}"/>
              </a:ext>
            </a:extLst>
          </p:cNvPr>
          <p:cNvSpPr>
            <a:spLocks noChangeArrowheads="1"/>
          </p:cNvSpPr>
          <p:nvPr/>
        </p:nvSpPr>
        <p:spPr bwMode="ltGray">
          <a:xfrm>
            <a:off x="7588008" y="1976595"/>
            <a:ext cx="1125537" cy="843536"/>
          </a:xfrm>
          <a:prstGeom prst="roundRect">
            <a:avLst>
              <a:gd name="adj" fmla="val 16667"/>
            </a:avLst>
          </a:prstGeom>
          <a:solidFill>
            <a:srgbClr val="272727"/>
          </a:solidFill>
          <a:ln w="317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bg1"/>
                </a:solidFill>
                <a:effectLst/>
                <a:latin typeface="Calibri" panose="020F0502020204030204" pitchFamily="34" charset="0"/>
                <a:ea typeface="Georgia" panose="02040502050405020303" pitchFamily="18" charset="0"/>
                <a:cs typeface="Calibri" panose="020F0502020204030204" pitchFamily="34" charset="0"/>
              </a:rPr>
              <a:t>Strategy Group</a:t>
            </a:r>
            <a:endParaRPr kumimoji="0" lang="en-US" altLang="en-US" sz="1200" b="1" i="0" u="none" strike="noStrike" cap="none" normalizeH="0" baseline="0">
              <a:ln>
                <a:noFill/>
              </a:ln>
              <a:solidFill>
                <a:schemeClr val="bg1"/>
              </a:solidFill>
              <a:effectLst/>
              <a:latin typeface="Arial" panose="020B0604020202020204" pitchFamily="34" charset="0"/>
            </a:endParaRPr>
          </a:p>
        </p:txBody>
      </p:sp>
      <p:sp>
        <p:nvSpPr>
          <p:cNvPr id="22" name="Rounded Rectangle 27">
            <a:extLst>
              <a:ext uri="{FF2B5EF4-FFF2-40B4-BE49-F238E27FC236}">
                <a16:creationId xmlns:a16="http://schemas.microsoft.com/office/drawing/2014/main" id="{B0CDD633-C6CA-4436-A526-BE8C30DB83F5}"/>
              </a:ext>
            </a:extLst>
          </p:cNvPr>
          <p:cNvSpPr>
            <a:spLocks noChangeArrowheads="1"/>
          </p:cNvSpPr>
          <p:nvPr/>
        </p:nvSpPr>
        <p:spPr bwMode="ltGray">
          <a:xfrm>
            <a:off x="5188854" y="3190393"/>
            <a:ext cx="1392237" cy="843536"/>
          </a:xfrm>
          <a:prstGeom prst="roundRect">
            <a:avLst>
              <a:gd name="adj" fmla="val 16667"/>
            </a:avLst>
          </a:prstGeom>
          <a:solidFill>
            <a:srgbClr val="272727"/>
          </a:solidFill>
          <a:ln w="317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bg1"/>
                </a:solidFill>
                <a:effectLst/>
                <a:latin typeface="Calibri" panose="020F0502020204030204" pitchFamily="34" charset="0"/>
                <a:ea typeface="Georgia" panose="02040502050405020303" pitchFamily="18" charset="0"/>
                <a:cs typeface="Calibri" panose="020F0502020204030204" pitchFamily="34" charset="0"/>
              </a:rPr>
              <a:t>In-house Local Delivery Managers</a:t>
            </a:r>
            <a:endParaRPr kumimoji="0" lang="en-US" altLang="en-US" sz="1200" b="1" i="0" u="none" strike="noStrike" cap="none" normalizeH="0" baseline="0" dirty="0">
              <a:ln>
                <a:noFill/>
              </a:ln>
              <a:solidFill>
                <a:schemeClr val="bg1"/>
              </a:solidFill>
              <a:effectLst/>
              <a:latin typeface="Arial" panose="020B0604020202020204" pitchFamily="34" charset="0"/>
            </a:endParaRPr>
          </a:p>
        </p:txBody>
      </p:sp>
      <p:sp>
        <p:nvSpPr>
          <p:cNvPr id="23" name="Rounded Rectangle 30">
            <a:extLst>
              <a:ext uri="{FF2B5EF4-FFF2-40B4-BE49-F238E27FC236}">
                <a16:creationId xmlns:a16="http://schemas.microsoft.com/office/drawing/2014/main" id="{94A24401-CBAB-4CB3-9171-FE18E761FBC7}"/>
              </a:ext>
            </a:extLst>
          </p:cNvPr>
          <p:cNvSpPr>
            <a:spLocks noChangeArrowheads="1"/>
          </p:cNvSpPr>
          <p:nvPr/>
        </p:nvSpPr>
        <p:spPr bwMode="ltGray">
          <a:xfrm>
            <a:off x="5216635" y="4380380"/>
            <a:ext cx="1336675" cy="760565"/>
          </a:xfrm>
          <a:prstGeom prst="roundRect">
            <a:avLst>
              <a:gd name="adj" fmla="val 16667"/>
            </a:avLst>
          </a:prstGeom>
          <a:solidFill>
            <a:srgbClr val="BA2740"/>
          </a:solidFill>
          <a:ln w="3175">
            <a:solidFill>
              <a:srgbClr val="000000"/>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a:ln>
                  <a:noFill/>
                </a:ln>
                <a:solidFill>
                  <a:schemeClr val="bg1"/>
                </a:solidFill>
                <a:effectLst/>
                <a:latin typeface="Calibri" panose="020F0502020204030204" pitchFamily="34" charset="0"/>
                <a:ea typeface="Georgia" panose="02040502050405020303" pitchFamily="18" charset="0"/>
                <a:cs typeface="Calibri" panose="020F0502020204030204" pitchFamily="34" charset="0"/>
              </a:rPr>
              <a:t>External Delivery Agents</a:t>
            </a:r>
            <a:endParaRPr kumimoji="0" lang="en-US" altLang="en-US" sz="1200" b="1" i="0" u="none" strike="noStrike" cap="none" normalizeH="0" baseline="0" dirty="0">
              <a:ln>
                <a:noFill/>
              </a:ln>
              <a:solidFill>
                <a:schemeClr val="bg1"/>
              </a:solidFill>
              <a:effectLst/>
              <a:latin typeface="Arial" panose="020B0604020202020204" pitchFamily="34" charset="0"/>
            </a:endParaRPr>
          </a:p>
        </p:txBody>
      </p:sp>
      <p:cxnSp>
        <p:nvCxnSpPr>
          <p:cNvPr id="24" name="Straight Connector 23">
            <a:extLst>
              <a:ext uri="{FF2B5EF4-FFF2-40B4-BE49-F238E27FC236}">
                <a16:creationId xmlns:a16="http://schemas.microsoft.com/office/drawing/2014/main" id="{F73154EB-14F1-43C0-B8DB-5008646B8954}"/>
              </a:ext>
            </a:extLst>
          </p:cNvPr>
          <p:cNvCxnSpPr/>
          <p:nvPr/>
        </p:nvCxnSpPr>
        <p:spPr>
          <a:xfrm>
            <a:off x="5892086" y="1843708"/>
            <a:ext cx="2169160" cy="6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9F4A14EC-CE0C-4EEE-9533-C7179131A410}"/>
              </a:ext>
            </a:extLst>
          </p:cNvPr>
          <p:cNvCxnSpPr>
            <a:cxnSpLocks/>
          </p:cNvCxnSpPr>
          <p:nvPr/>
        </p:nvCxnSpPr>
        <p:spPr>
          <a:xfrm>
            <a:off x="6916162" y="1753356"/>
            <a:ext cx="0" cy="96702"/>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FC75D56E-2E19-4190-ABA2-74DEE534DFB9}"/>
              </a:ext>
            </a:extLst>
          </p:cNvPr>
          <p:cNvCxnSpPr>
            <a:cxnSpLocks/>
            <a:stCxn id="20" idx="0"/>
          </p:cNvCxnSpPr>
          <p:nvPr/>
        </p:nvCxnSpPr>
        <p:spPr>
          <a:xfrm flipV="1">
            <a:off x="5879857" y="1850058"/>
            <a:ext cx="5116" cy="150350"/>
          </a:xfrm>
          <a:prstGeom prst="line">
            <a:avLst/>
          </a:prstGeom>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9908F70-BEA5-4D08-B3E5-F78C7A320B4B}"/>
              </a:ext>
            </a:extLst>
          </p:cNvPr>
          <p:cNvCxnSpPr>
            <a:cxnSpLocks/>
          </p:cNvCxnSpPr>
          <p:nvPr/>
        </p:nvCxnSpPr>
        <p:spPr>
          <a:xfrm>
            <a:off x="8085163" y="1850058"/>
            <a:ext cx="0" cy="12319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3CE7BEDF-D316-4B57-8A43-BD790122F647}"/>
              </a:ext>
            </a:extLst>
          </p:cNvPr>
          <p:cNvCxnSpPr>
            <a:cxnSpLocks/>
          </p:cNvCxnSpPr>
          <p:nvPr/>
        </p:nvCxnSpPr>
        <p:spPr>
          <a:xfrm>
            <a:off x="5677645" y="2843942"/>
            <a:ext cx="5116" cy="346451"/>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9CEB6C54-637D-40CE-BE5A-65D8D930DE97}"/>
              </a:ext>
            </a:extLst>
          </p:cNvPr>
          <p:cNvCxnSpPr>
            <a:cxnSpLocks/>
            <a:stCxn id="22" idx="2"/>
            <a:endCxn id="23" idx="0"/>
          </p:cNvCxnSpPr>
          <p:nvPr/>
        </p:nvCxnSpPr>
        <p:spPr>
          <a:xfrm>
            <a:off x="5884973" y="4033929"/>
            <a:ext cx="0" cy="346451"/>
          </a:xfrm>
          <a:prstGeom prst="line">
            <a:avLst/>
          </a:prstGeom>
        </p:spPr>
        <p:style>
          <a:lnRef idx="1">
            <a:schemeClr val="accent1"/>
          </a:lnRef>
          <a:fillRef idx="0">
            <a:schemeClr val="accent1"/>
          </a:fillRef>
          <a:effectRef idx="0">
            <a:schemeClr val="accent1"/>
          </a:effectRef>
          <a:fontRef idx="minor">
            <a:schemeClr val="tx1"/>
          </a:fontRef>
        </p:style>
      </p:cxnSp>
      <p:sp>
        <p:nvSpPr>
          <p:cNvPr id="31" name="Rectangle 36">
            <a:extLst>
              <a:ext uri="{FF2B5EF4-FFF2-40B4-BE49-F238E27FC236}">
                <a16:creationId xmlns:a16="http://schemas.microsoft.com/office/drawing/2014/main" id="{F31C9967-A1A6-413D-9DA7-316CB1C906D4}"/>
              </a:ext>
            </a:extLst>
          </p:cNvPr>
          <p:cNvSpPr>
            <a:spLocks noChangeArrowheads="1"/>
          </p:cNvSpPr>
          <p:nvPr/>
        </p:nvSpPr>
        <p:spPr bwMode="auto">
          <a:xfrm>
            <a:off x="4211395" y="2556404"/>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1200">
              <a:solidFill>
                <a:schemeClr val="bg1"/>
              </a:solidFill>
            </a:endParaRPr>
          </a:p>
        </p:txBody>
      </p:sp>
      <p:sp>
        <p:nvSpPr>
          <p:cNvPr id="35" name="Rectangle 34">
            <a:extLst>
              <a:ext uri="{FF2B5EF4-FFF2-40B4-BE49-F238E27FC236}">
                <a16:creationId xmlns:a16="http://schemas.microsoft.com/office/drawing/2014/main" id="{09838CD0-888C-4023-8641-85F68562897B}"/>
              </a:ext>
            </a:extLst>
          </p:cNvPr>
          <p:cNvSpPr/>
          <p:nvPr/>
        </p:nvSpPr>
        <p:spPr>
          <a:xfrm>
            <a:off x="296011" y="1280509"/>
            <a:ext cx="4572000" cy="4283160"/>
          </a:xfrm>
          <a:prstGeom prst="rect">
            <a:avLst/>
          </a:prstGeom>
        </p:spPr>
        <p:txBody>
          <a:bodyPr>
            <a:spAutoFit/>
          </a:bodyPr>
          <a:lstStyle/>
          <a:p>
            <a:pPr marL="285750" indent="-285750" algn="just">
              <a:lnSpc>
                <a:spcPct val="115000"/>
              </a:lnSpc>
              <a:buFont typeface="Arial" panose="020B0604020202020204" pitchFamily="34" charset="0"/>
              <a:buChar char="•"/>
            </a:pPr>
            <a:r>
              <a:rPr lang="en-US" sz="1400" dirty="0">
                <a:ea typeface="Georgia" panose="02040502050405020303" pitchFamily="18" charset="0"/>
                <a:cs typeface="Times New Roman" panose="02020603050405020304" pitchFamily="18" charset="0"/>
              </a:rPr>
              <a:t>A central, independent, mission-driven </a:t>
            </a:r>
            <a:r>
              <a:rPr lang="en-US" sz="1400" dirty="0" err="1">
                <a:ea typeface="Georgia" panose="02040502050405020303" pitchFamily="18" charset="0"/>
                <a:cs typeface="Times New Roman" panose="02020603050405020304" pitchFamily="18" charset="0"/>
              </a:rPr>
              <a:t>organisation</a:t>
            </a:r>
            <a:r>
              <a:rPr lang="en-US" sz="1400" dirty="0">
                <a:ea typeface="Georgia" panose="02040502050405020303" pitchFamily="18" charset="0"/>
                <a:cs typeface="Times New Roman" panose="02020603050405020304" pitchFamily="18" charset="0"/>
              </a:rPr>
              <a:t> at the SAARC level needs to be established. </a:t>
            </a:r>
          </a:p>
          <a:p>
            <a:pPr marL="285750" indent="-285750" algn="just">
              <a:lnSpc>
                <a:spcPct val="115000"/>
              </a:lnSpc>
              <a:buFont typeface="Arial" panose="020B0604020202020204" pitchFamily="34" charset="0"/>
              <a:buChar char="•"/>
            </a:pPr>
            <a:r>
              <a:rPr lang="en-US" sz="1400" dirty="0">
                <a:ea typeface="Georgia" panose="02040502050405020303" pitchFamily="18" charset="0"/>
                <a:cs typeface="Times New Roman" panose="02020603050405020304" pitchFamily="18" charset="0"/>
              </a:rPr>
              <a:t>The mission of this organization will be to b</a:t>
            </a:r>
            <a:r>
              <a:rPr lang="en-US" sz="1400" dirty="0">
                <a:solidFill>
                  <a:srgbClr val="000000"/>
                </a:solidFill>
                <a:ea typeface="Georgia" panose="02040502050405020303" pitchFamily="18" charset="0"/>
                <a:cs typeface="Times New Roman" panose="02020603050405020304" pitchFamily="18" charset="0"/>
              </a:rPr>
              <a:t>e a pioneering, participant friendly and competitive institution for financing and promoting self-sustaining investment in energy generation from renewable sources in the SAARC member states.</a:t>
            </a:r>
          </a:p>
          <a:p>
            <a:pPr marL="285750" indent="-285750" algn="just">
              <a:lnSpc>
                <a:spcPct val="115000"/>
              </a:lnSpc>
              <a:buFont typeface="Arial" panose="020B0604020202020204" pitchFamily="34" charset="0"/>
              <a:buChar char="•"/>
            </a:pPr>
            <a:r>
              <a:rPr lang="en-US" sz="1400" dirty="0">
                <a:solidFill>
                  <a:srgbClr val="000000"/>
                </a:solidFill>
                <a:ea typeface="Georgia" panose="02040502050405020303" pitchFamily="18" charset="0"/>
                <a:cs typeface="Times New Roman" panose="02020603050405020304" pitchFamily="18" charset="0"/>
              </a:rPr>
              <a:t>Along with this central mission it will also provide support to various projects in the form of technical assistance, getting government clearances, providing crucial project execution support and so on. </a:t>
            </a:r>
            <a:r>
              <a:rPr lang="en-US" sz="1400" dirty="0">
                <a:ea typeface="Georgia" panose="02040502050405020303" pitchFamily="18" charset="0"/>
                <a:cs typeface="Times New Roman" panose="02020603050405020304" pitchFamily="18" charset="0"/>
              </a:rPr>
              <a:t>There would be appropriate ownership, with establishment of shared governance and control of project </a:t>
            </a:r>
            <a:r>
              <a:rPr lang="en-US" sz="1400" dirty="0" err="1">
                <a:ea typeface="Georgia" panose="02040502050405020303" pitchFamily="18" charset="0"/>
                <a:cs typeface="Times New Roman" panose="02020603050405020304" pitchFamily="18" charset="0"/>
              </a:rPr>
              <a:t>prioritisation</a:t>
            </a:r>
            <a:r>
              <a:rPr lang="en-US" sz="1400" dirty="0">
                <a:ea typeface="Georgia" panose="02040502050405020303" pitchFamily="18" charset="0"/>
                <a:cs typeface="Times New Roman" panose="02020603050405020304" pitchFamily="18" charset="0"/>
              </a:rPr>
              <a:t>. </a:t>
            </a:r>
          </a:p>
          <a:p>
            <a:pPr marL="285750" indent="-285750" algn="just">
              <a:lnSpc>
                <a:spcPct val="115000"/>
              </a:lnSpc>
              <a:buFont typeface="Arial" panose="020B0604020202020204" pitchFamily="34" charset="0"/>
              <a:buChar char="•"/>
            </a:pPr>
            <a:r>
              <a:rPr lang="en-US" sz="1400" dirty="0">
                <a:ea typeface="Georgia" panose="02040502050405020303" pitchFamily="18" charset="0"/>
                <a:cs typeface="Times New Roman" panose="02020603050405020304" pitchFamily="18" charset="0"/>
              </a:rPr>
              <a:t>A partnership element between this </a:t>
            </a:r>
            <a:r>
              <a:rPr lang="en-US" sz="1400" dirty="0" err="1">
                <a:ea typeface="Georgia" panose="02040502050405020303" pitchFamily="18" charset="0"/>
                <a:cs typeface="Times New Roman" panose="02020603050405020304" pitchFamily="18" charset="0"/>
              </a:rPr>
              <a:t>organisation</a:t>
            </a:r>
            <a:r>
              <a:rPr lang="en-US" sz="1400" dirty="0">
                <a:ea typeface="Georgia" panose="02040502050405020303" pitchFamily="18" charset="0"/>
                <a:cs typeface="Times New Roman" panose="02020603050405020304" pitchFamily="18" charset="0"/>
              </a:rPr>
              <a:t> and international donors could include agreed goals and success criteria.</a:t>
            </a:r>
            <a:endParaRPr lang="en-US" sz="1400" dirty="0">
              <a:effectLst/>
              <a:ea typeface="Georgia" panose="02040502050405020303" pitchFamily="18" charset="0"/>
              <a:cs typeface="Times New Roman" panose="02020603050405020304" pitchFamily="18" charset="0"/>
            </a:endParaRPr>
          </a:p>
        </p:txBody>
      </p:sp>
    </p:spTree>
    <p:extLst>
      <p:ext uri="{BB962C8B-B14F-4D97-AF65-F5344CB8AC3E}">
        <p14:creationId xmlns:p14="http://schemas.microsoft.com/office/powerpoint/2010/main" val="37723097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720099"/>
          </a:xfrm>
          <a:solidFill>
            <a:schemeClr val="bg1">
              <a:lumMod val="95000"/>
            </a:schemeClr>
          </a:solidFill>
        </p:spPr>
        <p:txBody>
          <a:bodyPr>
            <a:normAutofit fontScale="90000"/>
          </a:bodyPr>
          <a:lstStyle/>
          <a:p>
            <a:r>
              <a:rPr lang="en-US" sz="2900" spc="-35" dirty="0"/>
              <a:t>Evolution of One Mode of Financing to the Other</a:t>
            </a:r>
            <a:br>
              <a:rPr lang="en-US" b="1" i="1" dirty="0"/>
            </a:br>
            <a:br>
              <a:rPr lang="en-US" b="1" i="1" dirty="0"/>
            </a:br>
            <a:br>
              <a:rPr lang="en-US" b="1" i="1" dirty="0"/>
            </a:b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2"/>
            <a:ext cx="875763" cy="727098"/>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8</a:t>
            </a:r>
          </a:p>
        </p:txBody>
      </p:sp>
      <p:sp>
        <p:nvSpPr>
          <p:cNvPr id="31" name="Rectangle 36">
            <a:extLst>
              <a:ext uri="{FF2B5EF4-FFF2-40B4-BE49-F238E27FC236}">
                <a16:creationId xmlns:a16="http://schemas.microsoft.com/office/drawing/2014/main" id="{F31C9967-A1A6-413D-9DA7-316CB1C906D4}"/>
              </a:ext>
            </a:extLst>
          </p:cNvPr>
          <p:cNvSpPr>
            <a:spLocks noChangeArrowheads="1"/>
          </p:cNvSpPr>
          <p:nvPr/>
        </p:nvSpPr>
        <p:spPr bwMode="auto">
          <a:xfrm>
            <a:off x="4211395" y="2556404"/>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1200">
              <a:solidFill>
                <a:schemeClr val="bg1"/>
              </a:solidFill>
            </a:endParaRPr>
          </a:p>
        </p:txBody>
      </p:sp>
      <p:sp>
        <p:nvSpPr>
          <p:cNvPr id="4" name="Rectangle 3">
            <a:extLst>
              <a:ext uri="{FF2B5EF4-FFF2-40B4-BE49-F238E27FC236}">
                <a16:creationId xmlns:a16="http://schemas.microsoft.com/office/drawing/2014/main" id="{9094E380-E965-4B98-9FA2-BF47C637B38B}"/>
              </a:ext>
            </a:extLst>
          </p:cNvPr>
          <p:cNvSpPr/>
          <p:nvPr/>
        </p:nvSpPr>
        <p:spPr>
          <a:xfrm>
            <a:off x="328411" y="1159100"/>
            <a:ext cx="8699680" cy="954107"/>
          </a:xfrm>
          <a:prstGeom prst="rect">
            <a:avLst/>
          </a:prstGeom>
        </p:spPr>
        <p:txBody>
          <a:bodyPr wrap="square">
            <a:spAutoFit/>
          </a:bodyPr>
          <a:lstStyle/>
          <a:p>
            <a:r>
              <a:rPr lang="en-US" sz="1400" dirty="0">
                <a:ea typeface="Georgia" panose="02040502050405020303" pitchFamily="18" charset="0"/>
              </a:rPr>
              <a:t>There are broadly three modes of financing that SAARC Member States could be categorized in. In order to move to the next phase of financing they need to cover financial instruments and investment strategies that are applicable to their phase. Further, they shall be required to branch out on those applicable to the next phase in a set period (3 to 5 years). </a:t>
            </a:r>
            <a:endParaRPr lang="en-US" sz="1400" dirty="0"/>
          </a:p>
        </p:txBody>
      </p:sp>
      <p:graphicFrame>
        <p:nvGraphicFramePr>
          <p:cNvPr id="6" name="Table 5">
            <a:extLst>
              <a:ext uri="{FF2B5EF4-FFF2-40B4-BE49-F238E27FC236}">
                <a16:creationId xmlns:a16="http://schemas.microsoft.com/office/drawing/2014/main" id="{081166B8-1D29-477F-8DE2-93985819FF01}"/>
              </a:ext>
            </a:extLst>
          </p:cNvPr>
          <p:cNvGraphicFramePr>
            <a:graphicFrameLocks noGrp="1"/>
          </p:cNvGraphicFramePr>
          <p:nvPr>
            <p:extLst>
              <p:ext uri="{D42A27DB-BD31-4B8C-83A1-F6EECF244321}">
                <p14:modId xmlns:p14="http://schemas.microsoft.com/office/powerpoint/2010/main" val="4102448896"/>
              </p:ext>
            </p:extLst>
          </p:nvPr>
        </p:nvGraphicFramePr>
        <p:xfrm>
          <a:off x="437881" y="2216646"/>
          <a:ext cx="8255359" cy="2908494"/>
        </p:xfrm>
        <a:graphic>
          <a:graphicData uri="http://schemas.openxmlformats.org/drawingml/2006/table">
            <a:tbl>
              <a:tblPr firstRow="1" firstCol="1" bandRow="1">
                <a:tableStyleId>{93296810-A885-4BE3-A3E7-6D5BEEA58F35}</a:tableStyleId>
              </a:tblPr>
              <a:tblGrid>
                <a:gridCol w="1427813">
                  <a:extLst>
                    <a:ext uri="{9D8B030D-6E8A-4147-A177-3AD203B41FA5}">
                      <a16:colId xmlns:a16="http://schemas.microsoft.com/office/drawing/2014/main" val="1494061204"/>
                    </a:ext>
                  </a:extLst>
                </a:gridCol>
                <a:gridCol w="2110317">
                  <a:extLst>
                    <a:ext uri="{9D8B030D-6E8A-4147-A177-3AD203B41FA5}">
                      <a16:colId xmlns:a16="http://schemas.microsoft.com/office/drawing/2014/main" val="234388779"/>
                    </a:ext>
                  </a:extLst>
                </a:gridCol>
                <a:gridCol w="2562528">
                  <a:extLst>
                    <a:ext uri="{9D8B030D-6E8A-4147-A177-3AD203B41FA5}">
                      <a16:colId xmlns:a16="http://schemas.microsoft.com/office/drawing/2014/main" val="1585397887"/>
                    </a:ext>
                  </a:extLst>
                </a:gridCol>
                <a:gridCol w="2154701">
                  <a:extLst>
                    <a:ext uri="{9D8B030D-6E8A-4147-A177-3AD203B41FA5}">
                      <a16:colId xmlns:a16="http://schemas.microsoft.com/office/drawing/2014/main" val="1366275792"/>
                    </a:ext>
                  </a:extLst>
                </a:gridCol>
              </a:tblGrid>
              <a:tr h="363105">
                <a:tc>
                  <a:txBody>
                    <a:bodyPr/>
                    <a:lstStyle/>
                    <a:p>
                      <a:pPr marL="0" marR="0">
                        <a:spcBef>
                          <a:spcPts val="0"/>
                        </a:spcBef>
                        <a:spcAft>
                          <a:spcPts val="1800"/>
                        </a:spcAft>
                      </a:pPr>
                      <a:r>
                        <a:rPr lang="en-US" sz="1200" dirty="0">
                          <a:effectLst/>
                        </a:rPr>
                        <a:t>Description</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Public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Public Private Partnership (PPP)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Private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extLst>
                  <a:ext uri="{0D108BD9-81ED-4DB2-BD59-A6C34878D82A}">
                    <a16:rowId xmlns:a16="http://schemas.microsoft.com/office/drawing/2014/main" val="342063134"/>
                  </a:ext>
                </a:extLst>
              </a:tr>
              <a:tr h="363105">
                <a:tc>
                  <a:txBody>
                    <a:bodyPr/>
                    <a:lstStyle/>
                    <a:p>
                      <a:pPr marL="0" marR="0">
                        <a:spcBef>
                          <a:spcPts val="0"/>
                        </a:spcBef>
                        <a:spcAft>
                          <a:spcPts val="1800"/>
                        </a:spcAft>
                      </a:pPr>
                      <a:r>
                        <a:rPr lang="en-US" sz="1200" dirty="0">
                          <a:effectLst/>
                        </a:rPr>
                        <a:t>Countries</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a:effectLst/>
                        </a:rPr>
                        <a:t>Afghanistan, Maldives, Nepal, Pakistan</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tc>
                  <a:txBody>
                    <a:bodyPr/>
                    <a:lstStyle/>
                    <a:p>
                      <a:pPr marL="0" marR="0">
                        <a:spcBef>
                          <a:spcPts val="0"/>
                        </a:spcBef>
                        <a:spcAft>
                          <a:spcPts val="1800"/>
                        </a:spcAft>
                      </a:pPr>
                      <a:r>
                        <a:rPr lang="en-US" sz="1200">
                          <a:effectLst/>
                        </a:rPr>
                        <a:t>Bangladesh, Bhutan, Sri Lanka</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tc>
                  <a:txBody>
                    <a:bodyPr/>
                    <a:lstStyle/>
                    <a:p>
                      <a:pPr marL="0" marR="0">
                        <a:spcBef>
                          <a:spcPts val="0"/>
                        </a:spcBef>
                        <a:spcAft>
                          <a:spcPts val="1800"/>
                        </a:spcAft>
                      </a:pPr>
                      <a:r>
                        <a:rPr lang="en-US" sz="1200">
                          <a:effectLst/>
                        </a:rPr>
                        <a:t>India (In between PPP and Private funding mode)</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extLst>
                  <a:ext uri="{0D108BD9-81ED-4DB2-BD59-A6C34878D82A}">
                    <a16:rowId xmlns:a16="http://schemas.microsoft.com/office/drawing/2014/main" val="3559603797"/>
                  </a:ext>
                </a:extLst>
              </a:tr>
              <a:tr h="338585">
                <a:tc>
                  <a:txBody>
                    <a:bodyPr/>
                    <a:lstStyle/>
                    <a:p>
                      <a:pPr marL="0" marR="0">
                        <a:spcBef>
                          <a:spcPts val="0"/>
                        </a:spcBef>
                        <a:spcAft>
                          <a:spcPts val="1800"/>
                        </a:spcAft>
                      </a:pPr>
                      <a:r>
                        <a:rPr lang="en-US" sz="1200" dirty="0">
                          <a:effectLst/>
                        </a:rPr>
                        <a:t>Financial Instruments</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342900" marR="0" lvl="0" indent="-342900">
                        <a:spcBef>
                          <a:spcPts val="0"/>
                        </a:spcBef>
                        <a:spcAft>
                          <a:spcPts val="0"/>
                        </a:spcAft>
                        <a:buFont typeface="Symbol" panose="05050102010706020507" pitchFamily="18" charset="2"/>
                        <a:buChar char=""/>
                      </a:pPr>
                      <a:r>
                        <a:rPr lang="en-US" sz="1200">
                          <a:effectLst/>
                        </a:rPr>
                        <a:t>Budgetary Allocations</a:t>
                      </a:r>
                    </a:p>
                    <a:p>
                      <a:pPr marL="342900" marR="0" lvl="0" indent="-342900">
                        <a:spcBef>
                          <a:spcPts val="0"/>
                        </a:spcBef>
                        <a:spcAft>
                          <a:spcPts val="0"/>
                        </a:spcAft>
                        <a:buFont typeface="Symbol" panose="05050102010706020507" pitchFamily="18" charset="2"/>
                        <a:buChar char=""/>
                      </a:pPr>
                      <a:r>
                        <a:rPr lang="en-US" sz="1200">
                          <a:effectLst/>
                        </a:rPr>
                        <a:t>Borrowings/ Grants from international agencies like World Bank</a:t>
                      </a:r>
                    </a:p>
                    <a:p>
                      <a:pPr marL="342900" marR="0" lvl="0" indent="-342900">
                        <a:spcBef>
                          <a:spcPts val="0"/>
                        </a:spcBef>
                        <a:spcAft>
                          <a:spcPts val="0"/>
                        </a:spcAft>
                        <a:buFont typeface="Symbol" panose="05050102010706020507" pitchFamily="18" charset="2"/>
                        <a:buChar char=""/>
                      </a:pPr>
                      <a:r>
                        <a:rPr lang="en-US" sz="1200">
                          <a:effectLst/>
                        </a:rPr>
                        <a:t>Political Risk guarantee</a:t>
                      </a:r>
                      <a:endParaRPr lang="en-US" sz="1200">
                        <a:effectLst/>
                        <a:latin typeface="Georgia" panose="02040502050405020303" pitchFamily="18" charset="0"/>
                        <a:ea typeface="Times New Roman" panose="02020603050405020304" pitchFamily="18" charset="0"/>
                      </a:endParaRPr>
                    </a:p>
                  </a:txBody>
                  <a:tcPr marL="44001" marR="44001" marT="27549" marB="27549"/>
                </a:tc>
                <a:tc>
                  <a:txBody>
                    <a:bodyPr/>
                    <a:lstStyle/>
                    <a:p>
                      <a:pPr marL="342900" marR="0" lvl="0" indent="-342900">
                        <a:spcBef>
                          <a:spcPts val="0"/>
                        </a:spcBef>
                        <a:spcAft>
                          <a:spcPts val="0"/>
                        </a:spcAft>
                        <a:buFont typeface="Symbol" panose="05050102010706020507" pitchFamily="18" charset="2"/>
                        <a:buChar char=""/>
                      </a:pPr>
                      <a:r>
                        <a:rPr lang="en-US" sz="1200">
                          <a:effectLst/>
                        </a:rPr>
                        <a:t>Venture capital funds</a:t>
                      </a:r>
                    </a:p>
                    <a:p>
                      <a:pPr marL="342900" marR="0" lvl="0" indent="-342900">
                        <a:spcBef>
                          <a:spcPts val="0"/>
                        </a:spcBef>
                        <a:spcAft>
                          <a:spcPts val="0"/>
                        </a:spcAft>
                        <a:buFont typeface="Symbol" panose="05050102010706020507" pitchFamily="18" charset="2"/>
                        <a:buChar char=""/>
                      </a:pPr>
                      <a:r>
                        <a:rPr lang="en-US" sz="1200">
                          <a:effectLst/>
                        </a:rPr>
                        <a:t>Infrastructure Funds</a:t>
                      </a:r>
                    </a:p>
                    <a:p>
                      <a:pPr marL="342900" marR="0" lvl="0" indent="-342900">
                        <a:spcBef>
                          <a:spcPts val="0"/>
                        </a:spcBef>
                        <a:spcAft>
                          <a:spcPts val="0"/>
                        </a:spcAft>
                        <a:buFont typeface="Symbol" panose="05050102010706020507" pitchFamily="18" charset="2"/>
                        <a:buChar char=""/>
                      </a:pPr>
                      <a:r>
                        <a:rPr lang="en-US" sz="1200">
                          <a:effectLst/>
                        </a:rPr>
                        <a:t>Debt from development finance institutions/climate finance institutions</a:t>
                      </a:r>
                    </a:p>
                    <a:p>
                      <a:pPr marL="342900" marR="0" lvl="0" indent="-342900">
                        <a:spcBef>
                          <a:spcPts val="0"/>
                        </a:spcBef>
                        <a:spcAft>
                          <a:spcPts val="0"/>
                        </a:spcAft>
                        <a:buFont typeface="Symbol" panose="05050102010706020507" pitchFamily="18" charset="2"/>
                        <a:buChar char=""/>
                      </a:pPr>
                      <a:r>
                        <a:rPr lang="en-US" sz="1200">
                          <a:effectLst/>
                        </a:rPr>
                        <a:t>Government guarantee</a:t>
                      </a:r>
                    </a:p>
                    <a:p>
                      <a:pPr marL="342900" marR="0" lvl="0" indent="-342900">
                        <a:spcBef>
                          <a:spcPts val="0"/>
                        </a:spcBef>
                        <a:spcAft>
                          <a:spcPts val="0"/>
                        </a:spcAft>
                        <a:buFont typeface="Symbol" panose="05050102010706020507" pitchFamily="18" charset="2"/>
                        <a:buChar char=""/>
                      </a:pPr>
                      <a:r>
                        <a:rPr lang="en-US" sz="1200">
                          <a:effectLst/>
                        </a:rPr>
                        <a:t>Carbon Financing</a:t>
                      </a:r>
                    </a:p>
                    <a:p>
                      <a:pPr marL="342900" marR="0" lvl="0" indent="-342900">
                        <a:spcBef>
                          <a:spcPts val="0"/>
                        </a:spcBef>
                        <a:spcAft>
                          <a:spcPts val="0"/>
                        </a:spcAft>
                        <a:buFont typeface="Symbol" panose="05050102010706020507" pitchFamily="18" charset="2"/>
                        <a:buChar char=""/>
                      </a:pPr>
                      <a:r>
                        <a:rPr lang="en-US" sz="1200">
                          <a:effectLst/>
                        </a:rPr>
                        <a:t>Infrastructure Investment Trusts</a:t>
                      </a:r>
                    </a:p>
                    <a:p>
                      <a:pPr marL="342900" marR="0" lvl="0" indent="-342900">
                        <a:spcBef>
                          <a:spcPts val="0"/>
                        </a:spcBef>
                        <a:spcAft>
                          <a:spcPts val="0"/>
                        </a:spcAft>
                        <a:buFont typeface="Symbol" panose="05050102010706020507" pitchFamily="18" charset="2"/>
                        <a:buChar char=""/>
                      </a:pPr>
                      <a:r>
                        <a:rPr lang="en-US" sz="1200">
                          <a:effectLst/>
                        </a:rPr>
                        <a:t>Small scale project financing</a:t>
                      </a:r>
                    </a:p>
                    <a:p>
                      <a:pPr marL="342900" marR="0" lvl="0" indent="-342900">
                        <a:spcBef>
                          <a:spcPts val="0"/>
                        </a:spcBef>
                        <a:spcAft>
                          <a:spcPts val="0"/>
                        </a:spcAft>
                        <a:buFont typeface="Symbol" panose="05050102010706020507" pitchFamily="18" charset="2"/>
                        <a:buChar char=""/>
                      </a:pPr>
                      <a:r>
                        <a:rPr lang="en-US" sz="1200">
                          <a:effectLst/>
                        </a:rPr>
                        <a:t>Loan syndication</a:t>
                      </a:r>
                      <a:endParaRPr lang="en-US" sz="1200">
                        <a:effectLst/>
                        <a:latin typeface="Georgia" panose="02040502050405020303" pitchFamily="18" charset="0"/>
                        <a:ea typeface="Times New Roman" panose="02020603050405020304" pitchFamily="18" charset="0"/>
                      </a:endParaRPr>
                    </a:p>
                  </a:txBody>
                  <a:tcPr marL="44001" marR="44001" marT="27549" marB="27549"/>
                </a:tc>
                <a:tc>
                  <a:txBody>
                    <a:bodyPr/>
                    <a:lstStyle/>
                    <a:p>
                      <a:pPr marL="342900" marR="0" lvl="0" indent="-342900">
                        <a:spcBef>
                          <a:spcPts val="0"/>
                        </a:spcBef>
                        <a:spcAft>
                          <a:spcPts val="0"/>
                        </a:spcAft>
                        <a:buFont typeface="Symbol" panose="05050102010706020507" pitchFamily="18" charset="2"/>
                        <a:buChar char=""/>
                      </a:pPr>
                      <a:r>
                        <a:rPr lang="en-US" sz="1200" dirty="0">
                          <a:effectLst/>
                        </a:rPr>
                        <a:t>Private Equity Funds</a:t>
                      </a:r>
                    </a:p>
                    <a:p>
                      <a:pPr marL="342900" marR="0" lvl="0" indent="-342900">
                        <a:spcBef>
                          <a:spcPts val="0"/>
                        </a:spcBef>
                        <a:spcAft>
                          <a:spcPts val="0"/>
                        </a:spcAft>
                        <a:buFont typeface="Symbol" panose="05050102010706020507" pitchFamily="18" charset="2"/>
                        <a:buChar char=""/>
                      </a:pPr>
                      <a:r>
                        <a:rPr lang="en-US" sz="1200" dirty="0">
                          <a:effectLst/>
                        </a:rPr>
                        <a:t>Pension Funds</a:t>
                      </a:r>
                    </a:p>
                    <a:p>
                      <a:pPr marL="342900" marR="0" lvl="0" indent="-342900">
                        <a:spcBef>
                          <a:spcPts val="0"/>
                        </a:spcBef>
                        <a:spcAft>
                          <a:spcPts val="0"/>
                        </a:spcAft>
                        <a:buFont typeface="Symbol" panose="05050102010706020507" pitchFamily="18" charset="2"/>
                        <a:buChar char=""/>
                      </a:pPr>
                      <a:r>
                        <a:rPr lang="en-US" sz="1200" dirty="0">
                          <a:effectLst/>
                        </a:rPr>
                        <a:t>Debt from local finance institutions/banks</a:t>
                      </a:r>
                    </a:p>
                    <a:p>
                      <a:pPr marL="342900" marR="0" lvl="0" indent="-342900">
                        <a:spcBef>
                          <a:spcPts val="0"/>
                        </a:spcBef>
                        <a:spcAft>
                          <a:spcPts val="0"/>
                        </a:spcAft>
                        <a:buFont typeface="Symbol" panose="05050102010706020507" pitchFamily="18" charset="2"/>
                        <a:buChar char=""/>
                      </a:pPr>
                      <a:r>
                        <a:rPr lang="en-US" sz="1200" dirty="0">
                          <a:effectLst/>
                        </a:rPr>
                        <a:t>Green Bonds</a:t>
                      </a:r>
                    </a:p>
                    <a:p>
                      <a:pPr marL="342900" marR="0" lvl="0" indent="-342900">
                        <a:spcBef>
                          <a:spcPts val="0"/>
                        </a:spcBef>
                        <a:spcAft>
                          <a:spcPts val="0"/>
                        </a:spcAft>
                        <a:buFont typeface="Symbol" panose="05050102010706020507" pitchFamily="18" charset="2"/>
                        <a:buChar char=""/>
                      </a:pPr>
                      <a:r>
                        <a:rPr lang="en-US" sz="1200" dirty="0">
                          <a:effectLst/>
                        </a:rPr>
                        <a:t> Asset backed securities</a:t>
                      </a:r>
                    </a:p>
                    <a:p>
                      <a:pPr marL="342900" marR="0" lvl="0" indent="-342900">
                        <a:spcBef>
                          <a:spcPts val="0"/>
                        </a:spcBef>
                        <a:spcAft>
                          <a:spcPts val="0"/>
                        </a:spcAft>
                        <a:buFont typeface="Symbol" panose="05050102010706020507" pitchFamily="18" charset="2"/>
                        <a:buChar char=""/>
                      </a:pPr>
                      <a:r>
                        <a:rPr lang="en-US" sz="1200" dirty="0">
                          <a:effectLst/>
                        </a:rPr>
                        <a:t>Aggregation, securitization</a:t>
                      </a:r>
                      <a:endParaRPr lang="en-US" sz="1200" dirty="0">
                        <a:effectLst/>
                        <a:latin typeface="Georgia" panose="02040502050405020303" pitchFamily="18" charset="0"/>
                        <a:ea typeface="Times New Roman" panose="02020603050405020304" pitchFamily="18" charset="0"/>
                      </a:endParaRPr>
                    </a:p>
                  </a:txBody>
                  <a:tcPr marL="44001" marR="44001" marT="27549" marB="27549"/>
                </a:tc>
                <a:extLst>
                  <a:ext uri="{0D108BD9-81ED-4DB2-BD59-A6C34878D82A}">
                    <a16:rowId xmlns:a16="http://schemas.microsoft.com/office/drawing/2014/main" val="4143481043"/>
                  </a:ext>
                </a:extLst>
              </a:tr>
            </a:tbl>
          </a:graphicData>
        </a:graphic>
      </p:graphicFrame>
      <p:sp>
        <p:nvSpPr>
          <p:cNvPr id="32" name="Right Arrow 8">
            <a:extLst>
              <a:ext uri="{FF2B5EF4-FFF2-40B4-BE49-F238E27FC236}">
                <a16:creationId xmlns:a16="http://schemas.microsoft.com/office/drawing/2014/main" id="{68B11285-E7B6-4480-B4B6-53EAAE177189}"/>
              </a:ext>
            </a:extLst>
          </p:cNvPr>
          <p:cNvSpPr/>
          <p:nvPr/>
        </p:nvSpPr>
        <p:spPr>
          <a:xfrm>
            <a:off x="437882" y="5366924"/>
            <a:ext cx="8255358" cy="3319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200"/>
          </a:p>
        </p:txBody>
      </p:sp>
    </p:spTree>
    <p:extLst>
      <p:ext uri="{BB962C8B-B14F-4D97-AF65-F5344CB8AC3E}">
        <p14:creationId xmlns:p14="http://schemas.microsoft.com/office/powerpoint/2010/main" val="4146265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720099"/>
          </a:xfrm>
          <a:solidFill>
            <a:schemeClr val="bg1">
              <a:lumMod val="95000"/>
            </a:schemeClr>
          </a:solidFill>
        </p:spPr>
        <p:txBody>
          <a:bodyPr>
            <a:normAutofit fontScale="90000"/>
          </a:bodyPr>
          <a:lstStyle/>
          <a:p>
            <a:r>
              <a:rPr lang="en-US" sz="2900" spc="-35" dirty="0"/>
              <a:t>Evolution of One Mode of Financing to the Other</a:t>
            </a:r>
            <a:br>
              <a:rPr lang="en-US" b="1" i="1" dirty="0"/>
            </a:br>
            <a:br>
              <a:rPr lang="en-US" b="1" i="1" dirty="0"/>
            </a:br>
            <a:br>
              <a:rPr lang="en-US" b="1" i="1" dirty="0"/>
            </a:br>
            <a:br>
              <a:rPr lang="en-US" sz="2900" spc="-35" dirty="0"/>
            </a:br>
            <a:endParaRPr lang="en-US" sz="2900" spc="-35"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2"/>
            <a:ext cx="875763" cy="727098"/>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8</a:t>
            </a:r>
          </a:p>
        </p:txBody>
      </p:sp>
      <p:sp>
        <p:nvSpPr>
          <p:cNvPr id="31" name="Rectangle 36">
            <a:extLst>
              <a:ext uri="{FF2B5EF4-FFF2-40B4-BE49-F238E27FC236}">
                <a16:creationId xmlns:a16="http://schemas.microsoft.com/office/drawing/2014/main" id="{F31C9967-A1A6-413D-9DA7-316CB1C906D4}"/>
              </a:ext>
            </a:extLst>
          </p:cNvPr>
          <p:cNvSpPr>
            <a:spLocks noChangeArrowheads="1"/>
          </p:cNvSpPr>
          <p:nvPr/>
        </p:nvSpPr>
        <p:spPr bwMode="auto">
          <a:xfrm>
            <a:off x="4211395" y="2556404"/>
            <a:ext cx="184731"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sz="1200">
              <a:solidFill>
                <a:schemeClr val="bg1"/>
              </a:solidFill>
            </a:endParaRPr>
          </a:p>
        </p:txBody>
      </p:sp>
      <p:graphicFrame>
        <p:nvGraphicFramePr>
          <p:cNvPr id="6" name="Table 5">
            <a:extLst>
              <a:ext uri="{FF2B5EF4-FFF2-40B4-BE49-F238E27FC236}">
                <a16:creationId xmlns:a16="http://schemas.microsoft.com/office/drawing/2014/main" id="{081166B8-1D29-477F-8DE2-93985819FF01}"/>
              </a:ext>
            </a:extLst>
          </p:cNvPr>
          <p:cNvGraphicFramePr>
            <a:graphicFrameLocks noGrp="1"/>
          </p:cNvGraphicFramePr>
          <p:nvPr>
            <p:extLst>
              <p:ext uri="{D42A27DB-BD31-4B8C-83A1-F6EECF244321}">
                <p14:modId xmlns:p14="http://schemas.microsoft.com/office/powerpoint/2010/main" val="3492929636"/>
              </p:ext>
            </p:extLst>
          </p:nvPr>
        </p:nvGraphicFramePr>
        <p:xfrm>
          <a:off x="437881" y="1675732"/>
          <a:ext cx="8255359" cy="3640014"/>
        </p:xfrm>
        <a:graphic>
          <a:graphicData uri="http://schemas.openxmlformats.org/drawingml/2006/table">
            <a:tbl>
              <a:tblPr firstRow="1" firstCol="1" bandRow="1">
                <a:tableStyleId>{93296810-A885-4BE3-A3E7-6D5BEEA58F35}</a:tableStyleId>
              </a:tblPr>
              <a:tblGrid>
                <a:gridCol w="1427813">
                  <a:extLst>
                    <a:ext uri="{9D8B030D-6E8A-4147-A177-3AD203B41FA5}">
                      <a16:colId xmlns:a16="http://schemas.microsoft.com/office/drawing/2014/main" val="1494061204"/>
                    </a:ext>
                  </a:extLst>
                </a:gridCol>
                <a:gridCol w="2110317">
                  <a:extLst>
                    <a:ext uri="{9D8B030D-6E8A-4147-A177-3AD203B41FA5}">
                      <a16:colId xmlns:a16="http://schemas.microsoft.com/office/drawing/2014/main" val="234388779"/>
                    </a:ext>
                  </a:extLst>
                </a:gridCol>
                <a:gridCol w="2562528">
                  <a:extLst>
                    <a:ext uri="{9D8B030D-6E8A-4147-A177-3AD203B41FA5}">
                      <a16:colId xmlns:a16="http://schemas.microsoft.com/office/drawing/2014/main" val="1585397887"/>
                    </a:ext>
                  </a:extLst>
                </a:gridCol>
                <a:gridCol w="2154701">
                  <a:extLst>
                    <a:ext uri="{9D8B030D-6E8A-4147-A177-3AD203B41FA5}">
                      <a16:colId xmlns:a16="http://schemas.microsoft.com/office/drawing/2014/main" val="1366275792"/>
                    </a:ext>
                  </a:extLst>
                </a:gridCol>
              </a:tblGrid>
              <a:tr h="363105">
                <a:tc>
                  <a:txBody>
                    <a:bodyPr/>
                    <a:lstStyle/>
                    <a:p>
                      <a:pPr marL="0" marR="0">
                        <a:spcBef>
                          <a:spcPts val="0"/>
                        </a:spcBef>
                        <a:spcAft>
                          <a:spcPts val="1800"/>
                        </a:spcAft>
                      </a:pPr>
                      <a:r>
                        <a:rPr lang="en-US" sz="1200" dirty="0">
                          <a:effectLst/>
                        </a:rPr>
                        <a:t>Description</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Public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Public Private Partnership (PPP)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dirty="0">
                          <a:effectLst/>
                        </a:rPr>
                        <a:t>Private Funding Mode</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extLst>
                  <a:ext uri="{0D108BD9-81ED-4DB2-BD59-A6C34878D82A}">
                    <a16:rowId xmlns:a16="http://schemas.microsoft.com/office/drawing/2014/main" val="342063134"/>
                  </a:ext>
                </a:extLst>
              </a:tr>
              <a:tr h="363105">
                <a:tc>
                  <a:txBody>
                    <a:bodyPr/>
                    <a:lstStyle/>
                    <a:p>
                      <a:pPr marL="0" marR="0">
                        <a:spcBef>
                          <a:spcPts val="0"/>
                        </a:spcBef>
                        <a:spcAft>
                          <a:spcPts val="1800"/>
                        </a:spcAft>
                      </a:pPr>
                      <a:r>
                        <a:rPr lang="en-US" sz="1200" dirty="0">
                          <a:effectLst/>
                        </a:rPr>
                        <a:t>Countries</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0" marR="0">
                        <a:spcBef>
                          <a:spcPts val="0"/>
                        </a:spcBef>
                        <a:spcAft>
                          <a:spcPts val="1800"/>
                        </a:spcAft>
                      </a:pPr>
                      <a:r>
                        <a:rPr lang="en-US" sz="1200">
                          <a:effectLst/>
                        </a:rPr>
                        <a:t>Afghanistan, Maldives, Nepal, Pakistan</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tc>
                  <a:txBody>
                    <a:bodyPr/>
                    <a:lstStyle/>
                    <a:p>
                      <a:pPr marL="0" marR="0">
                        <a:spcBef>
                          <a:spcPts val="0"/>
                        </a:spcBef>
                        <a:spcAft>
                          <a:spcPts val="1800"/>
                        </a:spcAft>
                      </a:pPr>
                      <a:r>
                        <a:rPr lang="en-US" sz="1200">
                          <a:effectLst/>
                        </a:rPr>
                        <a:t>Bangladesh, Bhutan, Sri Lanka</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tc>
                  <a:txBody>
                    <a:bodyPr/>
                    <a:lstStyle/>
                    <a:p>
                      <a:pPr marL="0" marR="0">
                        <a:spcBef>
                          <a:spcPts val="0"/>
                        </a:spcBef>
                        <a:spcAft>
                          <a:spcPts val="1800"/>
                        </a:spcAft>
                      </a:pPr>
                      <a:r>
                        <a:rPr lang="en-US" sz="1200">
                          <a:effectLst/>
                        </a:rPr>
                        <a:t>India (In between PPP and Private funding mode)</a:t>
                      </a:r>
                      <a:endParaRPr lang="en-US" sz="1200">
                        <a:effectLst/>
                        <a:latin typeface="Georgia" panose="02040502050405020303" pitchFamily="18" charset="0"/>
                        <a:ea typeface="Times New Roman" panose="02020603050405020304" pitchFamily="18" charset="0"/>
                      </a:endParaRPr>
                    </a:p>
                  </a:txBody>
                  <a:tcPr marL="44001" marR="44001" marT="27549" marB="27549" anchor="ctr"/>
                </a:tc>
                <a:extLst>
                  <a:ext uri="{0D108BD9-81ED-4DB2-BD59-A6C34878D82A}">
                    <a16:rowId xmlns:a16="http://schemas.microsoft.com/office/drawing/2014/main" val="3559603797"/>
                  </a:ext>
                </a:extLst>
              </a:tr>
              <a:tr h="1974310">
                <a:tc>
                  <a:txBody>
                    <a:bodyPr/>
                    <a:lstStyle/>
                    <a:p>
                      <a:pPr marL="0" marR="0">
                        <a:spcBef>
                          <a:spcPts val="0"/>
                        </a:spcBef>
                        <a:spcAft>
                          <a:spcPts val="1800"/>
                        </a:spcAft>
                      </a:pPr>
                      <a:r>
                        <a:rPr lang="en-US" sz="1200" dirty="0">
                          <a:effectLst/>
                        </a:rPr>
                        <a:t>Investment Strategy</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solidFill>
                      <a:schemeClr val="accent1"/>
                    </a:solidFill>
                  </a:tcPr>
                </a:tc>
                <a:tc>
                  <a:txBody>
                    <a:bodyPr/>
                    <a:lstStyle/>
                    <a:p>
                      <a:pPr marL="342900" marR="0" lvl="0" indent="-342900">
                        <a:spcBef>
                          <a:spcPts val="0"/>
                        </a:spcBef>
                        <a:spcAft>
                          <a:spcPts val="0"/>
                        </a:spcAft>
                        <a:buFont typeface="+mj-lt"/>
                        <a:buAutoNum type="arabicPeriod"/>
                      </a:pPr>
                      <a:r>
                        <a:rPr lang="en-US" sz="1200" dirty="0">
                          <a:effectLst/>
                        </a:rPr>
                        <a:t>Choice of policy instruments, policy design, and complexity of the policy package tailored to the actual conditions of the system in the type of market, supply or demand volume, and nature and level of risks, as well as institutional and administrative capacity.</a:t>
                      </a:r>
                    </a:p>
                    <a:p>
                      <a:pPr marL="342900" marR="0" lvl="0" indent="-342900">
                        <a:spcBef>
                          <a:spcPts val="0"/>
                        </a:spcBef>
                        <a:spcAft>
                          <a:spcPts val="600"/>
                        </a:spcAft>
                        <a:buFont typeface="+mj-lt"/>
                        <a:buAutoNum type="arabicPeriod"/>
                      </a:pPr>
                      <a:r>
                        <a:rPr lang="en-US" sz="1200" dirty="0">
                          <a:effectLst/>
                        </a:rPr>
                        <a:t>Increasing awareness among the citizens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44001" marR="44001" marT="27549" marB="27549" anchor="ctr"/>
                </a:tc>
                <a:tc>
                  <a:txBody>
                    <a:bodyPr/>
                    <a:lstStyle/>
                    <a:p>
                      <a:pPr marL="342900" marR="0" lvl="0" indent="-342900">
                        <a:spcBef>
                          <a:spcPts val="0"/>
                        </a:spcBef>
                        <a:spcAft>
                          <a:spcPts val="0"/>
                        </a:spcAft>
                        <a:buFont typeface="+mj-lt"/>
                        <a:buAutoNum type="arabicPeriod"/>
                      </a:pPr>
                      <a:r>
                        <a:rPr lang="en-US" sz="1200">
                          <a:effectLst/>
                        </a:rPr>
                        <a:t>Targeted interventions by the government such as priority sector lending, clean energy funds</a:t>
                      </a:r>
                    </a:p>
                    <a:p>
                      <a:pPr marL="342900" marR="0" lvl="0" indent="-342900">
                        <a:spcBef>
                          <a:spcPts val="0"/>
                        </a:spcBef>
                        <a:spcAft>
                          <a:spcPts val="0"/>
                        </a:spcAft>
                        <a:buFont typeface="+mj-lt"/>
                        <a:buAutoNum type="arabicPeriod"/>
                      </a:pPr>
                      <a:r>
                        <a:rPr lang="en-US" sz="1200">
                          <a:effectLst/>
                        </a:rPr>
                        <a:t>Smart subsidies, tax exemptions, renewable obligations</a:t>
                      </a:r>
                    </a:p>
                    <a:p>
                      <a:pPr marL="342900" marR="0" lvl="0" indent="-342900">
                        <a:spcBef>
                          <a:spcPts val="0"/>
                        </a:spcBef>
                        <a:spcAft>
                          <a:spcPts val="0"/>
                        </a:spcAft>
                        <a:buFont typeface="+mj-lt"/>
                        <a:buAutoNum type="arabicPeriod"/>
                      </a:pPr>
                      <a:r>
                        <a:rPr lang="en-US" sz="1200">
                          <a:effectLst/>
                        </a:rPr>
                        <a:t>Price based policies such as feed in tariff, net metering</a:t>
                      </a:r>
                    </a:p>
                    <a:p>
                      <a:pPr marL="342900" marR="0" lvl="0" indent="-342900">
                        <a:spcBef>
                          <a:spcPts val="0"/>
                        </a:spcBef>
                        <a:spcAft>
                          <a:spcPts val="0"/>
                        </a:spcAft>
                        <a:buFont typeface="+mj-lt"/>
                        <a:buAutoNum type="arabicPeriod"/>
                      </a:pPr>
                      <a:r>
                        <a:rPr lang="en-US" sz="1200">
                          <a:effectLst/>
                        </a:rPr>
                        <a:t>Management of renewable energy finance programs by independent organizations</a:t>
                      </a:r>
                    </a:p>
                    <a:p>
                      <a:pPr marL="342900" marR="0" lvl="0" indent="-342900">
                        <a:spcBef>
                          <a:spcPts val="0"/>
                        </a:spcBef>
                        <a:spcAft>
                          <a:spcPts val="0"/>
                        </a:spcAft>
                        <a:buFont typeface="+mj-lt"/>
                        <a:buAutoNum type="arabicPeriod"/>
                      </a:pPr>
                      <a:r>
                        <a:rPr lang="en-US" sz="1200">
                          <a:effectLst/>
                        </a:rPr>
                        <a:t>Incentives to reduce costs of renewable energy technologies</a:t>
                      </a:r>
                    </a:p>
                    <a:p>
                      <a:pPr marL="342900" marR="0" lvl="0" indent="-342900">
                        <a:spcBef>
                          <a:spcPts val="0"/>
                        </a:spcBef>
                        <a:spcAft>
                          <a:spcPts val="0"/>
                        </a:spcAft>
                        <a:buFont typeface="+mj-lt"/>
                        <a:buAutoNum type="arabicPeriod"/>
                      </a:pPr>
                      <a:r>
                        <a:rPr lang="en-US" sz="1200">
                          <a:effectLst/>
                        </a:rPr>
                        <a:t>Mobilizing CDMs, NDCs </a:t>
                      </a:r>
                      <a:endParaRPr lang="en-US" sz="1200">
                        <a:effectLst/>
                        <a:latin typeface="Calibri" panose="020F0502020204030204" pitchFamily="34" charset="0"/>
                        <a:ea typeface="Georgia" panose="02040502050405020303" pitchFamily="18" charset="0"/>
                        <a:cs typeface="Berling-Roman"/>
                      </a:endParaRPr>
                    </a:p>
                  </a:txBody>
                  <a:tcPr marL="44001" marR="44001" marT="27549" marB="27549" anchor="ctr"/>
                </a:tc>
                <a:tc>
                  <a:txBody>
                    <a:bodyPr/>
                    <a:lstStyle/>
                    <a:p>
                      <a:pPr marL="342900" marR="0" lvl="0" indent="-342900">
                        <a:spcBef>
                          <a:spcPts val="0"/>
                        </a:spcBef>
                        <a:spcAft>
                          <a:spcPts val="1800"/>
                        </a:spcAft>
                        <a:buFont typeface="+mj-lt"/>
                        <a:buAutoNum type="arabicPeriod"/>
                      </a:pPr>
                      <a:r>
                        <a:rPr lang="en-US" sz="1200" dirty="0">
                          <a:effectLst/>
                        </a:rPr>
                        <a:t>Letting the market forces of demand and supply take over with minimum requirement of government intervention</a:t>
                      </a:r>
                      <a:endParaRPr lang="en-US" sz="1200" dirty="0">
                        <a:effectLst/>
                        <a:latin typeface="Georgia" panose="02040502050405020303" pitchFamily="18" charset="0"/>
                        <a:ea typeface="Times New Roman" panose="02020603050405020304" pitchFamily="18" charset="0"/>
                      </a:endParaRPr>
                    </a:p>
                  </a:txBody>
                  <a:tcPr marL="44001" marR="44001" marT="27549" marB="27549" anchor="ctr"/>
                </a:tc>
                <a:extLst>
                  <a:ext uri="{0D108BD9-81ED-4DB2-BD59-A6C34878D82A}">
                    <a16:rowId xmlns:a16="http://schemas.microsoft.com/office/drawing/2014/main" val="3413924702"/>
                  </a:ext>
                </a:extLst>
              </a:tr>
            </a:tbl>
          </a:graphicData>
        </a:graphic>
      </p:graphicFrame>
      <p:sp>
        <p:nvSpPr>
          <p:cNvPr id="32" name="Right Arrow 8">
            <a:extLst>
              <a:ext uri="{FF2B5EF4-FFF2-40B4-BE49-F238E27FC236}">
                <a16:creationId xmlns:a16="http://schemas.microsoft.com/office/drawing/2014/main" id="{68B11285-E7B6-4480-B4B6-53EAAE177189}"/>
              </a:ext>
            </a:extLst>
          </p:cNvPr>
          <p:cNvSpPr/>
          <p:nvPr/>
        </p:nvSpPr>
        <p:spPr>
          <a:xfrm>
            <a:off x="437882" y="5580224"/>
            <a:ext cx="8255358" cy="26696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sz="1200"/>
          </a:p>
        </p:txBody>
      </p:sp>
    </p:spTree>
    <p:extLst>
      <p:ext uri="{BB962C8B-B14F-4D97-AF65-F5344CB8AC3E}">
        <p14:creationId xmlns:p14="http://schemas.microsoft.com/office/powerpoint/2010/main" val="21260030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Thank you</a:t>
            </a:r>
          </a:p>
        </p:txBody>
      </p:sp>
      <p:sp>
        <p:nvSpPr>
          <p:cNvPr id="12" name="Text Placeholder 3"/>
          <p:cNvSpPr>
            <a:spLocks noGrp="1"/>
          </p:cNvSpPr>
          <p:nvPr>
            <p:ph type="body" sz="quarter" idx="10"/>
          </p:nvPr>
        </p:nvSpPr>
        <p:spPr/>
        <p:txBody>
          <a:bodyPr/>
          <a:lstStyle/>
          <a:p>
            <a:r>
              <a:rPr lang="en-US"/>
              <a:t>© 2019 </a:t>
            </a:r>
            <a:r>
              <a:rPr lang="en-US" dirty="0"/>
              <a:t>PwC. All rights reserved. Not for further distribution without the permission of PwC. “PwC” refers to the network of member firms of PricewaterhouseCoopers International Limited (</a:t>
            </a:r>
            <a:r>
              <a:rPr lang="en-US" dirty="0" err="1"/>
              <a:t>PwCIL</a:t>
            </a:r>
            <a:r>
              <a:rPr lang="en-US" dirty="0"/>
              <a:t>), or, as the context requires, individual member firms of the PwC network. Each member firm is a separate legal entity and does not act as agent of </a:t>
            </a:r>
            <a:r>
              <a:rPr lang="en-US" dirty="0" err="1"/>
              <a:t>PwCIL</a:t>
            </a:r>
            <a:r>
              <a:rPr lang="en-US" dirty="0"/>
              <a:t> or any other member firm. </a:t>
            </a:r>
            <a:r>
              <a:rPr lang="en-US" dirty="0" err="1"/>
              <a:t>PwCIL</a:t>
            </a:r>
            <a:r>
              <a:rPr lang="en-US" dirty="0"/>
              <a:t> does not provide any services to clients. </a:t>
            </a:r>
            <a:r>
              <a:rPr lang="en-US" dirty="0" err="1"/>
              <a:t>PwCIL</a:t>
            </a:r>
            <a:r>
              <a:rPr lang="en-US" dirty="0"/>
              <a:t> is not responsible or liable for the acts or omissions of any of its member firms nor can it control the exercise of their professional judgment or bind them in any way. No member firm is responsible or liable for the acts or omissions of any other member firm nor can it control the exercise of another member firm’s professional judgment or bind another member firm or </a:t>
            </a:r>
            <a:r>
              <a:rPr lang="en-US" dirty="0" err="1"/>
              <a:t>PwCIL</a:t>
            </a:r>
            <a:r>
              <a:rPr lang="en-US" dirty="0"/>
              <a:t> in any way.</a:t>
            </a:r>
          </a:p>
        </p:txBody>
      </p:sp>
    </p:spTree>
    <p:custDataLst>
      <p:tags r:id="rId1"/>
    </p:custDataLst>
    <p:extLst>
      <p:ext uri="{BB962C8B-B14F-4D97-AF65-F5344CB8AC3E}">
        <p14:creationId xmlns:p14="http://schemas.microsoft.com/office/powerpoint/2010/main" val="29643230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939040"/>
          </a:xfrm>
          <a:solidFill>
            <a:schemeClr val="bg1">
              <a:lumMod val="95000"/>
            </a:schemeClr>
          </a:solidFill>
        </p:spPr>
        <p:txBody>
          <a:bodyPr>
            <a:normAutofit fontScale="90000"/>
          </a:bodyPr>
          <a:lstStyle/>
          <a:p>
            <a:r>
              <a:rPr lang="en-US" sz="3600" spc="-35" dirty="0"/>
              <a:t>Institutionalizing the Clean Energy Policies</a:t>
            </a:r>
            <a:br>
              <a:rPr lang="en-US" b="1" i="1" dirty="0">
                <a:solidFill>
                  <a:schemeClr val="tx2"/>
                </a:solidFill>
              </a:rPr>
            </a:br>
            <a:endParaRPr lang="en-US"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946038"/>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1</a:t>
            </a:r>
          </a:p>
        </p:txBody>
      </p:sp>
      <p:sp>
        <p:nvSpPr>
          <p:cNvPr id="5" name="Text Placeholder 15">
            <a:extLst>
              <a:ext uri="{FF2B5EF4-FFF2-40B4-BE49-F238E27FC236}">
                <a16:creationId xmlns:a16="http://schemas.microsoft.com/office/drawing/2014/main" id="{7434C357-D186-441A-A7EE-66CF2AAC2756}"/>
              </a:ext>
            </a:extLst>
          </p:cNvPr>
          <p:cNvSpPr txBox="1">
            <a:spLocks/>
          </p:cNvSpPr>
          <p:nvPr/>
        </p:nvSpPr>
        <p:spPr>
          <a:xfrm>
            <a:off x="437881" y="1050132"/>
            <a:ext cx="8384148" cy="1689735"/>
          </a:xfrm>
          <a:prstGeom prst="rect">
            <a:avLst/>
          </a:prstGeom>
          <a:noFill/>
          <a:ln w="0" cmpd="sng">
            <a:noFill/>
            <a:prstDash val="solid"/>
          </a:ln>
        </p:spPr>
        <p:txBody>
          <a:bodyPr vert="horz" lIns="0" tIns="525780" rIns="0" bIns="0" anchor="t"/>
          <a:lst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a:lstStyle>
          <a:p>
            <a:pPr marL="422901" marR="45717">
              <a:buFont typeface="Arial" panose="020B0604020202020204" pitchFamily="34" charset="0"/>
              <a:buChar char="•"/>
            </a:pPr>
            <a:r>
              <a:rPr lang="en-US" sz="1400" b="0" spc="-25" dirty="0">
                <a:solidFill>
                  <a:srgbClr val="000000"/>
                </a:solidFill>
              </a:rPr>
              <a:t>An effective national policy on renewable energy is the crucial first step to shape the markets and geographies </a:t>
            </a:r>
            <a:r>
              <a:rPr lang="en-US" sz="1400" b="0" spc="-15" dirty="0">
                <a:solidFill>
                  <a:srgbClr val="000000"/>
                </a:solidFill>
              </a:rPr>
              <a:t>that financiers find attractive for investments. </a:t>
            </a:r>
          </a:p>
          <a:p>
            <a:pPr marL="377184">
              <a:spcBef>
                <a:spcPts val="360"/>
              </a:spcBef>
              <a:spcAft>
                <a:spcPts val="720"/>
              </a:spcAft>
              <a:buFont typeface="Arial" panose="020B0604020202020204" pitchFamily="34" charset="0"/>
              <a:buChar char="•"/>
            </a:pPr>
            <a:r>
              <a:rPr lang="en-US" sz="1400" b="0" spc="-15" dirty="0">
                <a:solidFill>
                  <a:srgbClr val="000000"/>
                </a:solidFill>
              </a:rPr>
              <a:t>The SAARC Member States have ministries and policies in place that cater to developing the renewable energy </a:t>
            </a:r>
            <a:r>
              <a:rPr lang="en-US" sz="1400" b="0" spc="-25" dirty="0">
                <a:solidFill>
                  <a:srgbClr val="000000"/>
                </a:solidFill>
              </a:rPr>
              <a:t>sector. </a:t>
            </a:r>
          </a:p>
          <a:p>
            <a:pPr marL="377184">
              <a:spcBef>
                <a:spcPts val="360"/>
              </a:spcBef>
              <a:spcAft>
                <a:spcPts val="720"/>
              </a:spcAft>
              <a:buFont typeface="Arial" panose="020B0604020202020204" pitchFamily="34" charset="0"/>
              <a:buChar char="•"/>
            </a:pPr>
            <a:r>
              <a:rPr lang="en-US" sz="1400" b="0" spc="-25" dirty="0">
                <a:solidFill>
                  <a:srgbClr val="000000"/>
                </a:solidFill>
              </a:rPr>
              <a:t>However, in many cases the policies remain on paper and significant progress has not been made on the </a:t>
            </a:r>
            <a:br>
              <a:rPr lang="en-US" sz="1400" b="0" dirty="0"/>
            </a:br>
            <a:r>
              <a:rPr lang="en-US" sz="1400" b="0" spc="-20" dirty="0">
                <a:solidFill>
                  <a:srgbClr val="000000"/>
                </a:solidFill>
              </a:rPr>
              <a:t>ground. </a:t>
            </a:r>
          </a:p>
          <a:p>
            <a:pPr marL="377184">
              <a:spcBef>
                <a:spcPts val="360"/>
              </a:spcBef>
              <a:spcAft>
                <a:spcPts val="720"/>
              </a:spcAft>
              <a:buFont typeface="Arial" panose="020B0604020202020204" pitchFamily="34" charset="0"/>
              <a:buChar char="•"/>
            </a:pPr>
            <a:r>
              <a:rPr lang="en-US" sz="1400" b="0" spc="-20" dirty="0">
                <a:solidFill>
                  <a:srgbClr val="000000"/>
                </a:solidFill>
              </a:rPr>
              <a:t>On the other hand, some other Member States have made significant progress in policy execution and </a:t>
            </a:r>
            <a:r>
              <a:rPr lang="en-US" sz="1400" b="0" spc="-35" dirty="0">
                <a:solidFill>
                  <a:srgbClr val="000000"/>
                </a:solidFill>
              </a:rPr>
              <a:t>are being lauded for the same at the world stage. </a:t>
            </a:r>
          </a:p>
          <a:p>
            <a:pPr marL="377184">
              <a:spcBef>
                <a:spcPts val="360"/>
              </a:spcBef>
              <a:spcAft>
                <a:spcPts val="720"/>
              </a:spcAft>
              <a:buFont typeface="Arial" panose="020B0604020202020204" pitchFamily="34" charset="0"/>
              <a:buChar char="•"/>
            </a:pPr>
            <a:r>
              <a:rPr lang="en-US" sz="1400" b="0" spc="-35" dirty="0">
                <a:solidFill>
                  <a:srgbClr val="000000"/>
                </a:solidFill>
              </a:rPr>
              <a:t>As a first step, the SAARC Member States have to co-operate </a:t>
            </a:r>
            <a:r>
              <a:rPr lang="en-US" sz="1400" b="0" spc="-20" dirty="0">
                <a:solidFill>
                  <a:srgbClr val="000000"/>
                </a:solidFill>
              </a:rPr>
              <a:t>through policy conferences, which may be conducted by the SEC or other agencies to exchange notes at the </a:t>
            </a:r>
            <a:r>
              <a:rPr lang="en-US" sz="1400" b="0" spc="-30" dirty="0">
                <a:solidFill>
                  <a:srgbClr val="000000"/>
                </a:solidFill>
              </a:rPr>
              <a:t>highest bureaucratic level on their existing renewable energy policies that have worked for them. </a:t>
            </a:r>
          </a:p>
          <a:p>
            <a:pPr marL="377184">
              <a:spcBef>
                <a:spcPts val="360"/>
              </a:spcBef>
              <a:spcAft>
                <a:spcPts val="720"/>
              </a:spcAft>
              <a:buFont typeface="Arial" panose="020B0604020202020204" pitchFamily="34" charset="0"/>
              <a:buChar char="•"/>
            </a:pPr>
            <a:r>
              <a:rPr lang="en-US" sz="1400" b="0" spc="-30" dirty="0">
                <a:solidFill>
                  <a:srgbClr val="000000"/>
                </a:solidFill>
              </a:rPr>
              <a:t>If SAARC as a region has very strong renewable energy policies in place, it will benefit each of the members making the region </a:t>
            </a:r>
            <a:r>
              <a:rPr lang="en-US" sz="1400" b="0" spc="-25" dirty="0">
                <a:solidFill>
                  <a:srgbClr val="000000"/>
                </a:solidFill>
              </a:rPr>
              <a:t>an attractive place for renewable energy investments. </a:t>
            </a:r>
          </a:p>
          <a:p>
            <a:pPr marL="377184">
              <a:spcBef>
                <a:spcPts val="360"/>
              </a:spcBef>
              <a:spcAft>
                <a:spcPts val="720"/>
              </a:spcAft>
              <a:buFont typeface="Arial" panose="020B0604020202020204" pitchFamily="34" charset="0"/>
              <a:buChar char="•"/>
            </a:pPr>
            <a:r>
              <a:rPr lang="en-US" sz="1400" b="0" spc="-25" dirty="0">
                <a:solidFill>
                  <a:srgbClr val="000000"/>
                </a:solidFill>
              </a:rPr>
              <a:t>Additionally, the Member States will gain greater clarity </a:t>
            </a:r>
            <a:r>
              <a:rPr lang="en-US" sz="1400" b="0" spc="-15" dirty="0">
                <a:solidFill>
                  <a:srgbClr val="000000"/>
                </a:solidFill>
              </a:rPr>
              <a:t>and confidence to invest in each other’s countries.</a:t>
            </a:r>
            <a:r>
              <a:rPr lang="en-US" sz="300" b="0" spc="-15" dirty="0">
                <a:solidFill>
                  <a:srgbClr val="000000"/>
                </a:solidFill>
              </a:rPr>
              <a:t> </a:t>
            </a:r>
          </a:p>
          <a:p>
            <a:pPr marL="377184" indent="-285750">
              <a:lnSpc>
                <a:spcPct val="111359"/>
              </a:lnSpc>
              <a:spcBef>
                <a:spcPts val="360"/>
              </a:spcBef>
              <a:spcAft>
                <a:spcPts val="720"/>
              </a:spcAft>
              <a:buFont typeface="Arial" panose="020B0604020202020204" pitchFamily="34" charset="0"/>
              <a:buChar char="•"/>
            </a:pPr>
            <a:endParaRPr lang="en-US" sz="1400" b="0" spc="-20" dirty="0">
              <a:solidFill>
                <a:srgbClr val="000000"/>
              </a:solidFill>
            </a:endParaRPr>
          </a:p>
        </p:txBody>
      </p:sp>
    </p:spTree>
    <p:extLst>
      <p:ext uri="{BB962C8B-B14F-4D97-AF65-F5344CB8AC3E}">
        <p14:creationId xmlns:p14="http://schemas.microsoft.com/office/powerpoint/2010/main" val="4013811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939040"/>
          </a:xfrm>
          <a:solidFill>
            <a:schemeClr val="bg1">
              <a:lumMod val="95000"/>
            </a:schemeClr>
          </a:solidFill>
        </p:spPr>
        <p:txBody>
          <a:bodyPr>
            <a:normAutofit fontScale="90000"/>
          </a:bodyPr>
          <a:lstStyle/>
          <a:p>
            <a:r>
              <a:rPr lang="en-US" sz="3600" spc="-35" dirty="0"/>
              <a:t>Institutionalizing the Clean Energy Policies</a:t>
            </a:r>
            <a:br>
              <a:rPr lang="en-US" b="1" i="1" dirty="0">
                <a:solidFill>
                  <a:schemeClr val="tx2"/>
                </a:solidFill>
              </a:rPr>
            </a:br>
            <a:endParaRPr lang="en-US"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946038"/>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1</a:t>
            </a:r>
          </a:p>
        </p:txBody>
      </p:sp>
      <p:graphicFrame>
        <p:nvGraphicFramePr>
          <p:cNvPr id="7" name="Table 6">
            <a:extLst>
              <a:ext uri="{FF2B5EF4-FFF2-40B4-BE49-F238E27FC236}">
                <a16:creationId xmlns:a16="http://schemas.microsoft.com/office/drawing/2014/main" id="{1FC4035A-AFF9-48D2-BF3C-BEB1261CF2B3}"/>
              </a:ext>
            </a:extLst>
          </p:cNvPr>
          <p:cNvGraphicFramePr>
            <a:graphicFrameLocks noGrp="1"/>
          </p:cNvGraphicFramePr>
          <p:nvPr>
            <p:extLst>
              <p:ext uri="{D42A27DB-BD31-4B8C-83A1-F6EECF244321}">
                <p14:modId xmlns:p14="http://schemas.microsoft.com/office/powerpoint/2010/main" val="2687199373"/>
              </p:ext>
            </p:extLst>
          </p:nvPr>
        </p:nvGraphicFramePr>
        <p:xfrm>
          <a:off x="437881" y="3345619"/>
          <a:ext cx="8203844" cy="2789809"/>
        </p:xfrm>
        <a:graphic>
          <a:graphicData uri="http://schemas.openxmlformats.org/drawingml/2006/table">
            <a:tbl>
              <a:tblPr firstRow="1" firstCol="1" bandRow="1">
                <a:tableStyleId>{5C22544A-7EE6-4342-B048-85BDC9FD1C3A}</a:tableStyleId>
              </a:tblPr>
              <a:tblGrid>
                <a:gridCol w="1781601">
                  <a:extLst>
                    <a:ext uri="{9D8B030D-6E8A-4147-A177-3AD203B41FA5}">
                      <a16:colId xmlns:a16="http://schemas.microsoft.com/office/drawing/2014/main" val="1796178334"/>
                    </a:ext>
                  </a:extLst>
                </a:gridCol>
                <a:gridCol w="1781601">
                  <a:extLst>
                    <a:ext uri="{9D8B030D-6E8A-4147-A177-3AD203B41FA5}">
                      <a16:colId xmlns:a16="http://schemas.microsoft.com/office/drawing/2014/main" val="454689498"/>
                    </a:ext>
                  </a:extLst>
                </a:gridCol>
                <a:gridCol w="2281247">
                  <a:extLst>
                    <a:ext uri="{9D8B030D-6E8A-4147-A177-3AD203B41FA5}">
                      <a16:colId xmlns:a16="http://schemas.microsoft.com/office/drawing/2014/main" val="223817968"/>
                    </a:ext>
                  </a:extLst>
                </a:gridCol>
                <a:gridCol w="2359395">
                  <a:extLst>
                    <a:ext uri="{9D8B030D-6E8A-4147-A177-3AD203B41FA5}">
                      <a16:colId xmlns:a16="http://schemas.microsoft.com/office/drawing/2014/main" val="877915547"/>
                    </a:ext>
                  </a:extLst>
                </a:gridCol>
              </a:tblGrid>
              <a:tr h="0">
                <a:tc gridSpan="4">
                  <a:txBody>
                    <a:bodyPr/>
                    <a:lstStyle/>
                    <a:p>
                      <a:pPr marL="0" marR="0" algn="ctr">
                        <a:spcBef>
                          <a:spcPts val="0"/>
                        </a:spcBef>
                        <a:spcAft>
                          <a:spcPts val="800"/>
                        </a:spcAft>
                        <a:tabLst>
                          <a:tab pos="342900" algn="l"/>
                        </a:tabLst>
                      </a:pPr>
                      <a:r>
                        <a:rPr lang="en-US" sz="1200" dirty="0">
                          <a:effectLst/>
                        </a:rPr>
                        <a:t>Tools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87455372"/>
                  </a:ext>
                </a:extLst>
              </a:tr>
              <a:tr h="0">
                <a:tc gridSpan="2">
                  <a:txBody>
                    <a:bodyPr/>
                    <a:lstStyle/>
                    <a:p>
                      <a:pPr marL="0" marR="0" algn="ctr">
                        <a:spcBef>
                          <a:spcPts val="0"/>
                        </a:spcBef>
                        <a:spcAft>
                          <a:spcPts val="800"/>
                        </a:spcAft>
                        <a:tabLst>
                          <a:tab pos="342900" algn="l"/>
                        </a:tabLst>
                      </a:pPr>
                      <a:r>
                        <a:rPr lang="en-US" sz="1200" dirty="0">
                          <a:effectLst/>
                        </a:rPr>
                        <a:t>Regulation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hMerge="1">
                  <a:txBody>
                    <a:bodyPr/>
                    <a:lstStyle/>
                    <a:p>
                      <a:endParaRPr lang="en-US"/>
                    </a:p>
                  </a:txBody>
                  <a:tcPr/>
                </a:tc>
                <a:tc gridSpan="2">
                  <a:txBody>
                    <a:bodyPr/>
                    <a:lstStyle/>
                    <a:p>
                      <a:pPr marL="0" marR="0" algn="ctr">
                        <a:spcBef>
                          <a:spcPts val="0"/>
                        </a:spcBef>
                        <a:spcAft>
                          <a:spcPts val="800"/>
                        </a:spcAft>
                        <a:tabLst>
                          <a:tab pos="342900" algn="l"/>
                        </a:tabLst>
                      </a:pPr>
                      <a:r>
                        <a:rPr lang="en-US" sz="1200" b="1" dirty="0">
                          <a:solidFill>
                            <a:schemeClr val="bg1"/>
                          </a:solidFill>
                          <a:effectLst/>
                        </a:rPr>
                        <a:t>Targeted Intervention</a:t>
                      </a:r>
                      <a:endParaRPr lang="en-US" sz="1200" b="1" dirty="0">
                        <a:solidFill>
                          <a:schemeClr val="bg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hMerge="1">
                  <a:txBody>
                    <a:bodyPr/>
                    <a:lstStyle/>
                    <a:p>
                      <a:endParaRPr lang="en-US"/>
                    </a:p>
                  </a:txBody>
                  <a:tcPr/>
                </a:tc>
                <a:extLst>
                  <a:ext uri="{0D108BD9-81ED-4DB2-BD59-A6C34878D82A}">
                    <a16:rowId xmlns:a16="http://schemas.microsoft.com/office/drawing/2014/main" val="1317272688"/>
                  </a:ext>
                </a:extLst>
              </a:tr>
              <a:tr h="0">
                <a:tc>
                  <a:txBody>
                    <a:bodyPr/>
                    <a:lstStyle/>
                    <a:p>
                      <a:pPr marL="0" marR="0" algn="ctr">
                        <a:spcBef>
                          <a:spcPts val="0"/>
                        </a:spcBef>
                        <a:spcAft>
                          <a:spcPts val="800"/>
                        </a:spcAft>
                        <a:tabLst>
                          <a:tab pos="342900" algn="l"/>
                        </a:tabLst>
                      </a:pPr>
                      <a:r>
                        <a:rPr lang="en-US" sz="1200" dirty="0">
                          <a:solidFill>
                            <a:schemeClr val="tx1"/>
                          </a:solidFill>
                          <a:effectLst/>
                        </a:rPr>
                        <a:t>Energy Policy</a:t>
                      </a:r>
                      <a:endParaRPr lang="en-US" sz="1200" dirty="0">
                        <a:solidFill>
                          <a:schemeClr val="tx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85000"/>
                      </a:schemeClr>
                    </a:solidFill>
                  </a:tcPr>
                </a:tc>
                <a:tc>
                  <a:txBody>
                    <a:bodyPr/>
                    <a:lstStyle/>
                    <a:p>
                      <a:pPr marL="0" marR="0" algn="ctr">
                        <a:spcBef>
                          <a:spcPts val="0"/>
                        </a:spcBef>
                        <a:spcAft>
                          <a:spcPts val="800"/>
                        </a:spcAft>
                        <a:tabLst>
                          <a:tab pos="342900" algn="l"/>
                        </a:tabLst>
                      </a:pPr>
                      <a:r>
                        <a:rPr lang="en-US" sz="1200" b="1" dirty="0">
                          <a:effectLst/>
                        </a:rPr>
                        <a:t>Finance Policy</a:t>
                      </a:r>
                      <a:endParaRPr lang="en-US" sz="1200" b="1"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85000"/>
                      </a:schemeClr>
                    </a:solidFill>
                  </a:tcPr>
                </a:tc>
                <a:tc>
                  <a:txBody>
                    <a:bodyPr/>
                    <a:lstStyle/>
                    <a:p>
                      <a:pPr marL="0" marR="0" algn="ctr">
                        <a:spcBef>
                          <a:spcPts val="0"/>
                        </a:spcBef>
                        <a:spcAft>
                          <a:spcPts val="800"/>
                        </a:spcAft>
                        <a:tabLst>
                          <a:tab pos="342900" algn="l"/>
                        </a:tabLst>
                      </a:pPr>
                      <a:r>
                        <a:rPr lang="en-US" sz="1200" b="1" dirty="0">
                          <a:effectLst/>
                        </a:rPr>
                        <a:t>Public finance programs</a:t>
                      </a:r>
                      <a:endParaRPr lang="en-US" sz="1200" b="1"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85000"/>
                      </a:schemeClr>
                    </a:solidFill>
                  </a:tcPr>
                </a:tc>
                <a:tc>
                  <a:txBody>
                    <a:bodyPr/>
                    <a:lstStyle/>
                    <a:p>
                      <a:pPr marL="0" marR="0" algn="ctr">
                        <a:spcBef>
                          <a:spcPts val="0"/>
                        </a:spcBef>
                        <a:spcAft>
                          <a:spcPts val="800"/>
                        </a:spcAft>
                        <a:tabLst>
                          <a:tab pos="342900" algn="l"/>
                        </a:tabLst>
                      </a:pPr>
                      <a:r>
                        <a:rPr lang="en-US" sz="1200" b="1" dirty="0">
                          <a:effectLst/>
                        </a:rPr>
                        <a:t>Non-financial interventions</a:t>
                      </a:r>
                      <a:endParaRPr lang="en-US" sz="1200" b="1"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85000"/>
                      </a:schemeClr>
                    </a:solidFill>
                  </a:tcPr>
                </a:tc>
                <a:extLst>
                  <a:ext uri="{0D108BD9-81ED-4DB2-BD59-A6C34878D82A}">
                    <a16:rowId xmlns:a16="http://schemas.microsoft.com/office/drawing/2014/main" val="3665133476"/>
                  </a:ext>
                </a:extLst>
              </a:tr>
              <a:tr h="0">
                <a:tc>
                  <a:txBody>
                    <a:bodyPr/>
                    <a:lstStyle/>
                    <a:p>
                      <a:pPr marL="342900" marR="0" lvl="0" indent="-342900">
                        <a:lnSpc>
                          <a:spcPct val="115000"/>
                        </a:lnSpc>
                        <a:spcBef>
                          <a:spcPts val="0"/>
                        </a:spcBef>
                        <a:spcAft>
                          <a:spcPts val="0"/>
                        </a:spcAft>
                        <a:buFont typeface="Symbol" panose="05050102010706020507" pitchFamily="18" charset="2"/>
                        <a:buChar char=""/>
                      </a:pPr>
                      <a:r>
                        <a:rPr lang="en-US" sz="1200" b="0" dirty="0">
                          <a:solidFill>
                            <a:schemeClr val="tx1"/>
                          </a:solidFill>
                          <a:effectLst/>
                        </a:rPr>
                        <a:t>Feed-in tariffs</a:t>
                      </a:r>
                    </a:p>
                    <a:p>
                      <a:pPr marL="342900" marR="0" lvl="0" indent="-342900">
                        <a:lnSpc>
                          <a:spcPct val="115000"/>
                        </a:lnSpc>
                        <a:spcBef>
                          <a:spcPts val="0"/>
                        </a:spcBef>
                        <a:spcAft>
                          <a:spcPts val="0"/>
                        </a:spcAft>
                        <a:buFont typeface="Symbol" panose="05050102010706020507" pitchFamily="18" charset="2"/>
                        <a:buChar char=""/>
                      </a:pPr>
                      <a:r>
                        <a:rPr lang="en-US" sz="1200" b="0" dirty="0">
                          <a:solidFill>
                            <a:schemeClr val="tx1"/>
                          </a:solidFill>
                          <a:effectLst/>
                        </a:rPr>
                        <a:t>Tax incentives</a:t>
                      </a:r>
                    </a:p>
                    <a:p>
                      <a:pPr marL="342900" marR="0" lvl="0" indent="-342900">
                        <a:lnSpc>
                          <a:spcPct val="115000"/>
                        </a:lnSpc>
                        <a:spcBef>
                          <a:spcPts val="0"/>
                        </a:spcBef>
                        <a:spcAft>
                          <a:spcPts val="0"/>
                        </a:spcAft>
                        <a:buFont typeface="Symbol" panose="05050102010706020507" pitchFamily="18" charset="2"/>
                        <a:buChar char=""/>
                      </a:pPr>
                      <a:r>
                        <a:rPr lang="en-US" sz="1200" b="0" dirty="0">
                          <a:solidFill>
                            <a:schemeClr val="tx1"/>
                          </a:solidFill>
                          <a:effectLst/>
                        </a:rPr>
                        <a:t>Quotas and targets</a:t>
                      </a:r>
                    </a:p>
                    <a:p>
                      <a:pPr marL="342900" marR="0" lvl="0" indent="-342900">
                        <a:lnSpc>
                          <a:spcPct val="115000"/>
                        </a:lnSpc>
                        <a:spcBef>
                          <a:spcPts val="0"/>
                        </a:spcBef>
                        <a:spcAft>
                          <a:spcPts val="0"/>
                        </a:spcAft>
                        <a:buFont typeface="Symbol" panose="05050102010706020507" pitchFamily="18" charset="2"/>
                        <a:buChar char=""/>
                      </a:pPr>
                      <a:r>
                        <a:rPr lang="en-US" sz="1200" b="0" dirty="0">
                          <a:solidFill>
                            <a:schemeClr val="tx1"/>
                          </a:solidFill>
                          <a:effectLst/>
                        </a:rPr>
                        <a:t>Self-supply regulation</a:t>
                      </a:r>
                      <a:endParaRPr lang="en-US" sz="1200" b="0" dirty="0">
                        <a:solidFill>
                          <a:schemeClr val="tx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solidFill>
                      <a:schemeClr val="bg1">
                        <a:lumMod val="95000"/>
                      </a:schemeClr>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a:effectLst/>
                        </a:rPr>
                        <a:t>Environmental, Social and Corporate Governance lending criteria</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Green Bonds</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Differentiated interest rates</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Public banking</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95000"/>
                      </a:schemeClr>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a:effectLst/>
                        </a:rPr>
                        <a:t>Tailored package of financing instruments (with flexible design)</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Independent governance structure, public-private partnership</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solidFill>
                      <a:schemeClr val="bg1">
                        <a:lumMod val="95000"/>
                      </a:schemeClr>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a:effectLst/>
                        </a:rPr>
                        <a:t>Capacity building</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Knowledge management/ expertise</a:t>
                      </a:r>
                    </a:p>
                    <a:p>
                      <a:pPr marL="342900" marR="0" lvl="0" indent="-342900">
                        <a:lnSpc>
                          <a:spcPct val="115000"/>
                        </a:lnSpc>
                        <a:spcBef>
                          <a:spcPts val="0"/>
                        </a:spcBef>
                        <a:spcAft>
                          <a:spcPts val="600"/>
                        </a:spcAft>
                        <a:buFont typeface="Symbol" panose="05050102010706020507" pitchFamily="18" charset="2"/>
                        <a:buChar char=""/>
                      </a:pPr>
                      <a:r>
                        <a:rPr lang="en-US" sz="1200" dirty="0">
                          <a:effectLst/>
                        </a:rPr>
                        <a:t>Multi-stakeholder coordination</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solidFill>
                      <a:schemeClr val="bg1">
                        <a:lumMod val="95000"/>
                      </a:schemeClr>
                    </a:solidFill>
                  </a:tcPr>
                </a:tc>
                <a:extLst>
                  <a:ext uri="{0D108BD9-81ED-4DB2-BD59-A6C34878D82A}">
                    <a16:rowId xmlns:a16="http://schemas.microsoft.com/office/drawing/2014/main" val="2427601075"/>
                  </a:ext>
                </a:extLst>
              </a:tr>
            </a:tbl>
          </a:graphicData>
        </a:graphic>
      </p:graphicFrame>
      <p:sp>
        <p:nvSpPr>
          <p:cNvPr id="8" name="Rectangle 7">
            <a:extLst>
              <a:ext uri="{FF2B5EF4-FFF2-40B4-BE49-F238E27FC236}">
                <a16:creationId xmlns:a16="http://schemas.microsoft.com/office/drawing/2014/main" id="{B5A05132-F047-47D6-89F3-DEF70D54A1B6}"/>
              </a:ext>
            </a:extLst>
          </p:cNvPr>
          <p:cNvSpPr/>
          <p:nvPr/>
        </p:nvSpPr>
        <p:spPr>
          <a:xfrm>
            <a:off x="437881" y="1561610"/>
            <a:ext cx="8479631" cy="1600438"/>
          </a:xfrm>
          <a:prstGeom prst="rect">
            <a:avLst/>
          </a:prstGeom>
        </p:spPr>
        <p:txBody>
          <a:bodyPr wrap="square">
            <a:spAutoFit/>
          </a:bodyPr>
          <a:lstStyle/>
          <a:p>
            <a:pPr marL="285750" indent="-285750">
              <a:buFont typeface="Arial" panose="020B0604020202020204" pitchFamily="34" charset="0"/>
              <a:buChar char="•"/>
            </a:pPr>
            <a:r>
              <a:rPr lang="en-US" sz="1400" spc="-30" dirty="0">
                <a:solidFill>
                  <a:srgbClr val="000000"/>
                </a:solidFill>
              </a:rPr>
              <a:t>Regulatory frameworks that </a:t>
            </a:r>
            <a:r>
              <a:rPr lang="en-US" sz="1400" spc="-30" dirty="0" err="1">
                <a:solidFill>
                  <a:srgbClr val="000000"/>
                </a:solidFill>
              </a:rPr>
              <a:t>mobilise</a:t>
            </a:r>
            <a:r>
              <a:rPr lang="en-US" sz="1400" spc="-30" dirty="0">
                <a:solidFill>
                  <a:srgbClr val="000000"/>
                </a:solidFill>
              </a:rPr>
              <a:t> finance for renewable energy can employ both energy policy mechanisms </a:t>
            </a:r>
            <a:r>
              <a:rPr lang="en-US" sz="1400" spc="-20" dirty="0">
                <a:solidFill>
                  <a:srgbClr val="000000"/>
                </a:solidFill>
              </a:rPr>
              <a:t>(</a:t>
            </a:r>
            <a:r>
              <a:rPr lang="en-US" sz="1400" i="1" spc="-20" dirty="0">
                <a:solidFill>
                  <a:srgbClr val="000000"/>
                </a:solidFill>
              </a:rPr>
              <a:t>e.g. </a:t>
            </a:r>
            <a:r>
              <a:rPr lang="en-US" sz="1400" spc="-20" dirty="0">
                <a:solidFill>
                  <a:srgbClr val="000000"/>
                </a:solidFill>
              </a:rPr>
              <a:t>feed-in tariffs, quotas and tax incentives) as well as finance policy mechanisms (</a:t>
            </a:r>
            <a:r>
              <a:rPr lang="en-US" sz="1400" i="1" spc="-20" dirty="0">
                <a:solidFill>
                  <a:srgbClr val="000000"/>
                </a:solidFill>
              </a:rPr>
              <a:t>e.g. </a:t>
            </a:r>
            <a:r>
              <a:rPr lang="en-US" sz="1400" spc="-20" dirty="0">
                <a:solidFill>
                  <a:srgbClr val="000000"/>
                </a:solidFill>
              </a:rPr>
              <a:t>banking regulation, </a:t>
            </a:r>
            <a:r>
              <a:rPr lang="en-US" sz="1400" spc="-15" dirty="0">
                <a:solidFill>
                  <a:srgbClr val="000000"/>
                </a:solidFill>
              </a:rPr>
              <a:t>interest rates and other monetary policy mechanisms, “Green Bonds” schemes, or establishment of special </a:t>
            </a:r>
            <a:r>
              <a:rPr lang="en-US" sz="1400" spc="-35" dirty="0">
                <a:solidFill>
                  <a:srgbClr val="000000"/>
                </a:solidFill>
              </a:rPr>
              <a:t>purpose renewable energy financing vehicles. </a:t>
            </a:r>
          </a:p>
          <a:p>
            <a:pPr marL="285750" indent="-285750">
              <a:buFont typeface="Arial" panose="020B0604020202020204" pitchFamily="34" charset="0"/>
              <a:buChar char="•"/>
            </a:pPr>
            <a:r>
              <a:rPr lang="en-US" sz="1400" spc="-35" dirty="0">
                <a:solidFill>
                  <a:srgbClr val="000000"/>
                </a:solidFill>
              </a:rPr>
              <a:t>Targeted intervention implies public renewable energy finance </a:t>
            </a:r>
            <a:r>
              <a:rPr lang="en-US" sz="1400" spc="-30" dirty="0">
                <a:solidFill>
                  <a:srgbClr val="000000"/>
                </a:solidFill>
              </a:rPr>
              <a:t>mechanisms combined or coordinated with accompanying non-financial interventions (</a:t>
            </a:r>
            <a:r>
              <a:rPr lang="en-US" sz="1400" i="1" spc="-30" dirty="0">
                <a:solidFill>
                  <a:srgbClr val="000000"/>
                </a:solidFill>
              </a:rPr>
              <a:t>e.g. </a:t>
            </a:r>
            <a:r>
              <a:rPr lang="en-US" sz="1400" spc="-30" dirty="0">
                <a:solidFill>
                  <a:srgbClr val="000000"/>
                </a:solidFill>
              </a:rPr>
              <a:t>renewable energy </a:t>
            </a:r>
            <a:r>
              <a:rPr lang="en-US" sz="1400" spc="-15" dirty="0">
                <a:solidFill>
                  <a:srgbClr val="000000"/>
                </a:solidFill>
              </a:rPr>
              <a:t>capacity building and knowledge management).</a:t>
            </a:r>
            <a:endParaRPr lang="en-US" sz="1400" dirty="0"/>
          </a:p>
        </p:txBody>
      </p:sp>
    </p:spTree>
    <p:extLst>
      <p:ext uri="{BB962C8B-B14F-4D97-AF65-F5344CB8AC3E}">
        <p14:creationId xmlns:p14="http://schemas.microsoft.com/office/powerpoint/2010/main" val="23139199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1312528"/>
          </a:xfrm>
          <a:solidFill>
            <a:schemeClr val="bg1">
              <a:lumMod val="95000"/>
            </a:schemeClr>
          </a:solidFill>
        </p:spPr>
        <p:txBody>
          <a:bodyPr>
            <a:normAutofit fontScale="90000"/>
          </a:bodyPr>
          <a:lstStyle/>
          <a:p>
            <a:r>
              <a:rPr lang="en-US" sz="3600" spc="-35" dirty="0"/>
              <a:t>Management of renewable energy finance programs by independent </a:t>
            </a:r>
            <a:r>
              <a:rPr lang="en-US" sz="3600" spc="-35" dirty="0" err="1"/>
              <a:t>organisations</a:t>
            </a:r>
            <a:br>
              <a:rPr lang="en-US" b="1" i="1" dirty="0">
                <a:solidFill>
                  <a:schemeClr val="tx2"/>
                </a:solidFill>
              </a:rPr>
            </a:br>
            <a:endParaRPr lang="en-US"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319526"/>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2</a:t>
            </a:r>
          </a:p>
        </p:txBody>
      </p:sp>
      <p:sp>
        <p:nvSpPr>
          <p:cNvPr id="4" name="Rectangle 3">
            <a:extLst>
              <a:ext uri="{FF2B5EF4-FFF2-40B4-BE49-F238E27FC236}">
                <a16:creationId xmlns:a16="http://schemas.microsoft.com/office/drawing/2014/main" id="{DF78F1A5-620B-4D00-9C89-71DD3A2F196C}"/>
              </a:ext>
            </a:extLst>
          </p:cNvPr>
          <p:cNvSpPr/>
          <p:nvPr/>
        </p:nvSpPr>
        <p:spPr>
          <a:xfrm>
            <a:off x="276895" y="1819419"/>
            <a:ext cx="8545133" cy="2033955"/>
          </a:xfrm>
          <a:prstGeom prst="rect">
            <a:avLst/>
          </a:prstGeom>
        </p:spPr>
        <p:txBody>
          <a:bodyPr wrap="square">
            <a:spAutoFit/>
          </a:bodyPr>
          <a:lstStyle/>
          <a:p>
            <a:pPr marL="422901" marR="45717" indent="-285750" algn="just">
              <a:lnSpc>
                <a:spcPct val="110399"/>
              </a:lnSpc>
              <a:spcBef>
                <a:spcPts val="540"/>
              </a:spcBef>
              <a:buFont typeface="Arial" panose="020B0604020202020204" pitchFamily="34" charset="0"/>
              <a:buChar char="•"/>
            </a:pPr>
            <a:r>
              <a:rPr lang="en-US" sz="1400" spc="-25" dirty="0">
                <a:solidFill>
                  <a:srgbClr val="000000"/>
                </a:solidFill>
              </a:rPr>
              <a:t>Many experts recommend that renewable energy financing </a:t>
            </a:r>
            <a:r>
              <a:rPr lang="en-US" sz="1400" spc="-25" dirty="0" err="1">
                <a:solidFill>
                  <a:srgbClr val="000000"/>
                </a:solidFill>
              </a:rPr>
              <a:t>programmes</a:t>
            </a:r>
            <a:r>
              <a:rPr lang="en-US" sz="1400" spc="-25" dirty="0">
                <a:solidFill>
                  <a:srgbClr val="000000"/>
                </a:solidFill>
              </a:rPr>
              <a:t> should be managed by </a:t>
            </a:r>
            <a:r>
              <a:rPr lang="en-US" sz="1400" spc="-25" dirty="0" err="1">
                <a:solidFill>
                  <a:srgbClr val="000000"/>
                </a:solidFill>
              </a:rPr>
              <a:t>organisations</a:t>
            </a:r>
            <a:r>
              <a:rPr lang="en-US" sz="1400" spc="-25" dirty="0">
                <a:solidFill>
                  <a:srgbClr val="000000"/>
                </a:solidFill>
              </a:rPr>
              <a:t> </a:t>
            </a:r>
            <a:r>
              <a:rPr lang="en-US" sz="1400" spc="-20" dirty="0">
                <a:solidFill>
                  <a:srgbClr val="000000"/>
                </a:solidFill>
              </a:rPr>
              <a:t>that are “independent”</a:t>
            </a:r>
            <a:r>
              <a:rPr lang="en-US" sz="1400" i="1" spc="-20" dirty="0">
                <a:solidFill>
                  <a:srgbClr val="000000"/>
                </a:solidFill>
              </a:rPr>
              <a:t>, </a:t>
            </a:r>
            <a:r>
              <a:rPr lang="en-US" sz="1400" spc="-20" dirty="0">
                <a:solidFill>
                  <a:srgbClr val="000000"/>
                </a:solidFill>
              </a:rPr>
              <a:t>meaning that their decisions should not have to be ratified by anyone in the executive </a:t>
            </a:r>
            <a:r>
              <a:rPr lang="en-US" sz="1400" spc="-15" dirty="0">
                <a:solidFill>
                  <a:srgbClr val="000000"/>
                </a:solidFill>
              </a:rPr>
              <a:t>or legislative branches of government. </a:t>
            </a:r>
          </a:p>
          <a:p>
            <a:pPr marL="422901" marR="45717" indent="-285750" algn="just">
              <a:lnSpc>
                <a:spcPct val="110399"/>
              </a:lnSpc>
              <a:spcBef>
                <a:spcPts val="540"/>
              </a:spcBef>
              <a:buFont typeface="Arial" panose="020B0604020202020204" pitchFamily="34" charset="0"/>
              <a:buChar char="•"/>
            </a:pPr>
            <a:r>
              <a:rPr lang="en-US" sz="1400" spc="-15" dirty="0">
                <a:solidFill>
                  <a:srgbClr val="000000"/>
                </a:solidFill>
              </a:rPr>
              <a:t>The aim of this strategy is to protect the mission of the </a:t>
            </a:r>
            <a:r>
              <a:rPr lang="en-US" sz="1400" spc="-15" dirty="0" err="1">
                <a:solidFill>
                  <a:srgbClr val="000000"/>
                </a:solidFill>
              </a:rPr>
              <a:t>programmes</a:t>
            </a:r>
            <a:r>
              <a:rPr lang="en-US" sz="1400" spc="-15" dirty="0">
                <a:solidFill>
                  <a:srgbClr val="000000"/>
                </a:solidFill>
              </a:rPr>
              <a:t> from political interference. An independent </a:t>
            </a:r>
            <a:r>
              <a:rPr lang="en-US" sz="1400" spc="-15" dirty="0" err="1">
                <a:solidFill>
                  <a:srgbClr val="000000"/>
                </a:solidFill>
              </a:rPr>
              <a:t>organisation</a:t>
            </a:r>
            <a:r>
              <a:rPr lang="en-US" sz="1400" spc="-15" dirty="0">
                <a:solidFill>
                  <a:srgbClr val="000000"/>
                </a:solidFill>
              </a:rPr>
              <a:t> can exist in any legal sector: public, private or non-profit. If in the private sector, however, it should have a not-for-dividend structure so that all profits are </a:t>
            </a:r>
            <a:r>
              <a:rPr lang="en-US" sz="1400" spc="-25" dirty="0">
                <a:solidFill>
                  <a:srgbClr val="000000"/>
                </a:solidFill>
              </a:rPr>
              <a:t>reinvested in the mission. Such companies are sometimes referred to as “common good” corporations. This </a:t>
            </a:r>
            <a:r>
              <a:rPr lang="en-US" sz="1400" spc="-30" dirty="0">
                <a:solidFill>
                  <a:srgbClr val="000000"/>
                </a:solidFill>
              </a:rPr>
              <a:t>protects the mission from being compromised by the need to </a:t>
            </a:r>
            <a:r>
              <a:rPr lang="en-US" sz="1400" spc="-30" dirty="0" err="1">
                <a:solidFill>
                  <a:srgbClr val="000000"/>
                </a:solidFill>
              </a:rPr>
              <a:t>maximise</a:t>
            </a:r>
            <a:r>
              <a:rPr lang="en-US" sz="1400" spc="-30" dirty="0">
                <a:solidFill>
                  <a:srgbClr val="000000"/>
                </a:solidFill>
              </a:rPr>
              <a:t> profits for shareholders. </a:t>
            </a:r>
            <a:endParaRPr lang="en-US" sz="1400" spc="-20" dirty="0">
              <a:solidFill>
                <a:srgbClr val="000000"/>
              </a:solidFill>
            </a:endParaRPr>
          </a:p>
        </p:txBody>
      </p:sp>
      <p:graphicFrame>
        <p:nvGraphicFramePr>
          <p:cNvPr id="6" name="Table 5">
            <a:extLst>
              <a:ext uri="{FF2B5EF4-FFF2-40B4-BE49-F238E27FC236}">
                <a16:creationId xmlns:a16="http://schemas.microsoft.com/office/drawing/2014/main" id="{D9D4CFAE-5B1D-469D-BA9F-A42079119A9A}"/>
              </a:ext>
            </a:extLst>
          </p:cNvPr>
          <p:cNvGraphicFramePr>
            <a:graphicFrameLocks noGrp="1"/>
          </p:cNvGraphicFramePr>
          <p:nvPr>
            <p:extLst>
              <p:ext uri="{D42A27DB-BD31-4B8C-83A1-F6EECF244321}">
                <p14:modId xmlns:p14="http://schemas.microsoft.com/office/powerpoint/2010/main" val="3318744663"/>
              </p:ext>
            </p:extLst>
          </p:nvPr>
        </p:nvGraphicFramePr>
        <p:xfrm>
          <a:off x="437881" y="3921266"/>
          <a:ext cx="8203842" cy="2379345"/>
        </p:xfrm>
        <a:graphic>
          <a:graphicData uri="http://schemas.openxmlformats.org/drawingml/2006/table">
            <a:tbl>
              <a:tblPr firstRow="1" firstCol="1" bandRow="1">
                <a:tableStyleId>{93296810-A885-4BE3-A3E7-6D5BEEA58F35}</a:tableStyleId>
              </a:tblPr>
              <a:tblGrid>
                <a:gridCol w="1867437">
                  <a:extLst>
                    <a:ext uri="{9D8B030D-6E8A-4147-A177-3AD203B41FA5}">
                      <a16:colId xmlns:a16="http://schemas.microsoft.com/office/drawing/2014/main" val="1100729494"/>
                    </a:ext>
                  </a:extLst>
                </a:gridCol>
                <a:gridCol w="1197736">
                  <a:extLst>
                    <a:ext uri="{9D8B030D-6E8A-4147-A177-3AD203B41FA5}">
                      <a16:colId xmlns:a16="http://schemas.microsoft.com/office/drawing/2014/main" val="2075706492"/>
                    </a:ext>
                  </a:extLst>
                </a:gridCol>
                <a:gridCol w="5138669">
                  <a:extLst>
                    <a:ext uri="{9D8B030D-6E8A-4147-A177-3AD203B41FA5}">
                      <a16:colId xmlns:a16="http://schemas.microsoft.com/office/drawing/2014/main" val="266876836"/>
                    </a:ext>
                  </a:extLst>
                </a:gridCol>
              </a:tblGrid>
              <a:tr h="0">
                <a:tc>
                  <a:txBody>
                    <a:bodyPr/>
                    <a:lstStyle/>
                    <a:p>
                      <a:pPr marL="0" marR="0" algn="ctr">
                        <a:spcBef>
                          <a:spcPts val="500"/>
                        </a:spcBef>
                        <a:spcAft>
                          <a:spcPts val="0"/>
                        </a:spcAft>
                      </a:pPr>
                      <a:r>
                        <a:rPr lang="en-US" sz="1200" dirty="0">
                          <a:effectLst/>
                        </a:rPr>
                        <a:t>Type of Legal Entity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500"/>
                        </a:spcBef>
                        <a:spcAft>
                          <a:spcPts val="0"/>
                        </a:spcAft>
                      </a:pPr>
                      <a:r>
                        <a:rPr lang="en-US" sz="1200" dirty="0">
                          <a:effectLst/>
                        </a:rPr>
                        <a:t>Country</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tc>
                  <a:txBody>
                    <a:bodyPr/>
                    <a:lstStyle/>
                    <a:p>
                      <a:pPr marL="0" marR="0" algn="ctr">
                        <a:spcBef>
                          <a:spcPts val="500"/>
                        </a:spcBef>
                        <a:spcAft>
                          <a:spcPts val="0"/>
                        </a:spcAft>
                      </a:pPr>
                      <a:r>
                        <a:rPr lang="en-US" sz="1200" dirty="0" err="1">
                          <a:effectLst/>
                        </a:rPr>
                        <a:t>Programme</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accent1"/>
                    </a:solidFill>
                  </a:tcPr>
                </a:tc>
                <a:extLst>
                  <a:ext uri="{0D108BD9-81ED-4DB2-BD59-A6C34878D82A}">
                    <a16:rowId xmlns:a16="http://schemas.microsoft.com/office/drawing/2014/main" val="2520495879"/>
                  </a:ext>
                </a:extLst>
              </a:tr>
              <a:tr h="156845">
                <a:tc>
                  <a:txBody>
                    <a:bodyPr/>
                    <a:lstStyle/>
                    <a:p>
                      <a:pPr marL="0" marR="0">
                        <a:spcBef>
                          <a:spcPts val="500"/>
                        </a:spcBef>
                        <a:spcAft>
                          <a:spcPts val="0"/>
                        </a:spcAft>
                      </a:pPr>
                      <a:r>
                        <a:rPr lang="en-US" sz="1200" dirty="0">
                          <a:effectLst/>
                        </a:rPr>
                        <a:t>Public agency</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spcBef>
                          <a:spcPts val="500"/>
                        </a:spcBef>
                        <a:spcAft>
                          <a:spcPts val="0"/>
                        </a:spcAft>
                      </a:pPr>
                      <a:r>
                        <a:rPr lang="en-US" sz="1200">
                          <a:effectLst/>
                        </a:rPr>
                        <a:t>Ireland, Chile</a:t>
                      </a:r>
                      <a:endParaRPr lang="en-US" sz="1200">
                        <a:effectLst/>
                        <a:latin typeface="Georgia" panose="02040502050405020303" pitchFamily="18" charset="0"/>
                      </a:endParaRPr>
                    </a:p>
                  </a:txBody>
                  <a:tcPr marL="73025" marR="73025" anchor="ctr"/>
                </a:tc>
                <a:tc>
                  <a:txBody>
                    <a:bodyPr/>
                    <a:lstStyle/>
                    <a:p>
                      <a:pPr marL="342900" marR="0" lvl="0" indent="-342900">
                        <a:spcBef>
                          <a:spcPts val="0"/>
                        </a:spcBef>
                        <a:spcAft>
                          <a:spcPts val="0"/>
                        </a:spcAft>
                        <a:buFont typeface="Symbol" panose="05050102010706020507" pitchFamily="18" charset="2"/>
                        <a:buChar char=""/>
                      </a:pPr>
                      <a:r>
                        <a:rPr lang="en-US" sz="1200">
                          <a:effectLst/>
                        </a:rPr>
                        <a:t>Sustainable Energy Authority of Ireland</a:t>
                      </a:r>
                    </a:p>
                    <a:p>
                      <a:pPr marL="342900" marR="0" lvl="0" indent="-342900">
                        <a:spcBef>
                          <a:spcPts val="0"/>
                        </a:spcBef>
                        <a:spcAft>
                          <a:spcPts val="0"/>
                        </a:spcAft>
                        <a:buFont typeface="Symbol" panose="05050102010706020507" pitchFamily="18" charset="2"/>
                        <a:buChar char=""/>
                      </a:pPr>
                      <a:r>
                        <a:rPr lang="en-US" sz="1200">
                          <a:effectLst/>
                        </a:rPr>
                        <a:t>Chilean Energy Efficiency Programme</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940374851"/>
                  </a:ext>
                </a:extLst>
              </a:tr>
              <a:tr h="184150">
                <a:tc>
                  <a:txBody>
                    <a:bodyPr/>
                    <a:lstStyle/>
                    <a:p>
                      <a:pPr marL="0" marR="0">
                        <a:spcBef>
                          <a:spcPts val="500"/>
                        </a:spcBef>
                        <a:spcAft>
                          <a:spcPts val="0"/>
                        </a:spcAft>
                      </a:pPr>
                      <a:r>
                        <a:rPr lang="en-US" sz="1200" dirty="0">
                          <a:effectLst/>
                        </a:rPr>
                        <a:t>Public-independent</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spcBef>
                          <a:spcPts val="500"/>
                        </a:spcBef>
                        <a:spcAft>
                          <a:spcPts val="0"/>
                        </a:spcAft>
                      </a:pPr>
                      <a:r>
                        <a:rPr lang="en-US" sz="1200">
                          <a:effectLst/>
                        </a:rPr>
                        <a:t>Finland</a:t>
                      </a:r>
                      <a:endParaRPr lang="en-US" sz="1200">
                        <a:effectLst/>
                        <a:latin typeface="Georgia" panose="02040502050405020303" pitchFamily="18" charset="0"/>
                      </a:endParaRPr>
                    </a:p>
                  </a:txBody>
                  <a:tcPr marL="73025" marR="73025" anchor="ctr"/>
                </a:tc>
                <a:tc>
                  <a:txBody>
                    <a:bodyPr/>
                    <a:lstStyle/>
                    <a:p>
                      <a:pPr marL="342900" marR="0" lvl="0" indent="-342900">
                        <a:spcBef>
                          <a:spcPts val="0"/>
                        </a:spcBef>
                        <a:spcAft>
                          <a:spcPts val="0"/>
                        </a:spcAft>
                        <a:buFont typeface="Symbol" panose="05050102010706020507" pitchFamily="18" charset="2"/>
                        <a:buChar char=""/>
                      </a:pPr>
                      <a:r>
                        <a:rPr lang="en-US" sz="1200">
                          <a:effectLst/>
                        </a:rPr>
                        <a:t>Finnish Innovation Fund</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4272631525"/>
                  </a:ext>
                </a:extLst>
              </a:tr>
              <a:tr h="447675">
                <a:tc>
                  <a:txBody>
                    <a:bodyPr/>
                    <a:lstStyle/>
                    <a:p>
                      <a:pPr marL="0" marR="0">
                        <a:spcBef>
                          <a:spcPts val="500"/>
                        </a:spcBef>
                        <a:spcAft>
                          <a:spcPts val="0"/>
                        </a:spcAft>
                      </a:pPr>
                      <a:r>
                        <a:rPr lang="en-US" sz="1200" dirty="0">
                          <a:effectLst/>
                        </a:rPr>
                        <a:t>Development bank</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spcBef>
                          <a:spcPts val="500"/>
                        </a:spcBef>
                        <a:spcAft>
                          <a:spcPts val="0"/>
                        </a:spcAft>
                      </a:pPr>
                      <a:r>
                        <a:rPr lang="en-US" sz="1200">
                          <a:effectLst/>
                        </a:rPr>
                        <a:t>Mexico, Chile</a:t>
                      </a:r>
                      <a:endParaRPr lang="en-US" sz="1200">
                        <a:effectLst/>
                        <a:latin typeface="Georgia" panose="02040502050405020303" pitchFamily="18" charset="0"/>
                      </a:endParaRPr>
                    </a:p>
                  </a:txBody>
                  <a:tcPr marL="73025" marR="73025" anchor="ctr"/>
                </a:tc>
                <a:tc>
                  <a:txBody>
                    <a:bodyPr/>
                    <a:lstStyle/>
                    <a:p>
                      <a:pPr marL="342900" marR="0" lvl="0" indent="-342900">
                        <a:spcBef>
                          <a:spcPts val="0"/>
                        </a:spcBef>
                        <a:spcAft>
                          <a:spcPts val="0"/>
                        </a:spcAft>
                        <a:buFont typeface="Symbol" panose="05050102010706020507" pitchFamily="18" charset="2"/>
                        <a:buChar char=""/>
                      </a:pPr>
                      <a:r>
                        <a:rPr lang="en-US" sz="1200">
                          <a:effectLst/>
                        </a:rPr>
                        <a:t>Mexican Agricultural Trust Funds Development Bank</a:t>
                      </a:r>
                    </a:p>
                    <a:p>
                      <a:pPr marL="342900" marR="0" lvl="0" indent="-342900">
                        <a:spcBef>
                          <a:spcPts val="0"/>
                        </a:spcBef>
                        <a:spcAft>
                          <a:spcPts val="0"/>
                        </a:spcAft>
                        <a:buFont typeface="Symbol" panose="05050102010706020507" pitchFamily="18" charset="2"/>
                        <a:buChar char=""/>
                      </a:pPr>
                      <a:r>
                        <a:rPr lang="en-US" sz="1200">
                          <a:effectLst/>
                        </a:rPr>
                        <a:t>Chilean Economic Development Agency</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81020869"/>
                  </a:ext>
                </a:extLst>
              </a:tr>
              <a:tr h="276225">
                <a:tc>
                  <a:txBody>
                    <a:bodyPr/>
                    <a:lstStyle/>
                    <a:p>
                      <a:pPr marL="0" marR="0">
                        <a:spcBef>
                          <a:spcPts val="500"/>
                        </a:spcBef>
                        <a:spcAft>
                          <a:spcPts val="0"/>
                        </a:spcAft>
                      </a:pPr>
                      <a:r>
                        <a:rPr lang="en-US" sz="1200" dirty="0">
                          <a:effectLst/>
                        </a:rPr>
                        <a:t>Non-profit</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spcBef>
                          <a:spcPts val="500"/>
                        </a:spcBef>
                        <a:spcAft>
                          <a:spcPts val="0"/>
                        </a:spcAft>
                      </a:pPr>
                      <a:r>
                        <a:rPr lang="en-US" sz="1200">
                          <a:effectLst/>
                        </a:rPr>
                        <a:t>Canada</a:t>
                      </a:r>
                      <a:endParaRPr lang="en-US" sz="1200">
                        <a:effectLst/>
                        <a:latin typeface="Georgia" panose="02040502050405020303" pitchFamily="18" charset="0"/>
                      </a:endParaRPr>
                    </a:p>
                  </a:txBody>
                  <a:tcPr marL="73025" marR="73025" anchor="ctr"/>
                </a:tc>
                <a:tc>
                  <a:txBody>
                    <a:bodyPr/>
                    <a:lstStyle/>
                    <a:p>
                      <a:pPr marL="342900" marR="0" lvl="0" indent="-342900">
                        <a:spcBef>
                          <a:spcPts val="0"/>
                        </a:spcBef>
                        <a:spcAft>
                          <a:spcPts val="0"/>
                        </a:spcAft>
                        <a:buFont typeface="Symbol" panose="05050102010706020507" pitchFamily="18" charset="2"/>
                        <a:buChar char=""/>
                      </a:pPr>
                      <a:r>
                        <a:rPr lang="en-US" sz="1200">
                          <a:effectLst/>
                        </a:rPr>
                        <a:t>Sustainable Development Technology Canada </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01030069"/>
                  </a:ext>
                </a:extLst>
              </a:tr>
              <a:tr h="192405">
                <a:tc>
                  <a:txBody>
                    <a:bodyPr/>
                    <a:lstStyle/>
                    <a:p>
                      <a:pPr marL="0" marR="0">
                        <a:spcBef>
                          <a:spcPts val="500"/>
                        </a:spcBef>
                        <a:spcAft>
                          <a:spcPts val="0"/>
                        </a:spcAft>
                      </a:pPr>
                      <a:r>
                        <a:rPr lang="en-US" sz="1200" dirty="0">
                          <a:effectLst/>
                        </a:rPr>
                        <a:t>Private not-for-dividend (“common good”) company</a:t>
                      </a:r>
                      <a:endParaRPr lang="en-US" sz="1200" dirty="0">
                        <a:effectLst/>
                        <a:latin typeface="Georgia" panose="02040502050405020303" pitchFamily="18" charset="0"/>
                      </a:endParaRPr>
                    </a:p>
                  </a:txBody>
                  <a:tcPr marL="73025" marR="73025" anchor="ctr">
                    <a:solidFill>
                      <a:schemeClr val="accent1"/>
                    </a:solidFill>
                  </a:tcPr>
                </a:tc>
                <a:tc>
                  <a:txBody>
                    <a:bodyPr/>
                    <a:lstStyle/>
                    <a:p>
                      <a:pPr marL="0" marR="0">
                        <a:spcBef>
                          <a:spcPts val="500"/>
                        </a:spcBef>
                        <a:spcAft>
                          <a:spcPts val="0"/>
                        </a:spcAft>
                      </a:pPr>
                      <a:r>
                        <a:rPr lang="en-US" sz="1200">
                          <a:effectLst/>
                        </a:rPr>
                        <a:t>UK</a:t>
                      </a:r>
                      <a:endParaRPr lang="en-US" sz="1200">
                        <a:effectLst/>
                        <a:latin typeface="Georgia" panose="02040502050405020303" pitchFamily="18" charset="0"/>
                      </a:endParaRPr>
                    </a:p>
                  </a:txBody>
                  <a:tcPr marL="73025" marR="73025" anchor="ctr"/>
                </a:tc>
                <a:tc>
                  <a:txBody>
                    <a:bodyPr/>
                    <a:lstStyle/>
                    <a:p>
                      <a:pPr marL="342900" marR="0" lvl="0" indent="-342900">
                        <a:spcBef>
                          <a:spcPts val="0"/>
                        </a:spcBef>
                        <a:spcAft>
                          <a:spcPts val="0"/>
                        </a:spcAft>
                        <a:buFont typeface="Symbol" panose="05050102010706020507" pitchFamily="18" charset="2"/>
                        <a:buChar char=""/>
                      </a:pPr>
                      <a:r>
                        <a:rPr lang="en-US" sz="1200" dirty="0">
                          <a:effectLst/>
                        </a:rPr>
                        <a:t>The Carbon Trust</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1657253235"/>
                  </a:ext>
                </a:extLst>
              </a:tr>
            </a:tbl>
          </a:graphicData>
        </a:graphic>
      </p:graphicFrame>
    </p:spTree>
    <p:extLst>
      <p:ext uri="{BB962C8B-B14F-4D97-AF65-F5344CB8AC3E}">
        <p14:creationId xmlns:p14="http://schemas.microsoft.com/office/powerpoint/2010/main" val="39774148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1312528"/>
          </a:xfrm>
          <a:solidFill>
            <a:schemeClr val="bg1">
              <a:lumMod val="95000"/>
            </a:schemeClr>
          </a:solidFill>
        </p:spPr>
        <p:txBody>
          <a:bodyPr>
            <a:normAutofit fontScale="90000"/>
          </a:bodyPr>
          <a:lstStyle/>
          <a:p>
            <a:r>
              <a:rPr lang="en-US" sz="3600" spc="-35" dirty="0"/>
              <a:t>Management of renewable energy finance programs by independent </a:t>
            </a:r>
            <a:r>
              <a:rPr lang="en-US" sz="3600" spc="-35" dirty="0" err="1"/>
              <a:t>organisations</a:t>
            </a:r>
            <a:br>
              <a:rPr lang="en-US" b="1" i="1" dirty="0">
                <a:solidFill>
                  <a:schemeClr val="tx2"/>
                </a:solidFill>
              </a:rPr>
            </a:br>
            <a:endParaRPr lang="en-US" dirty="0"/>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319526"/>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2</a:t>
            </a:r>
          </a:p>
        </p:txBody>
      </p:sp>
      <p:sp>
        <p:nvSpPr>
          <p:cNvPr id="7" name="Text Placeholder 60">
            <a:extLst>
              <a:ext uri="{FF2B5EF4-FFF2-40B4-BE49-F238E27FC236}">
                <a16:creationId xmlns:a16="http://schemas.microsoft.com/office/drawing/2014/main" id="{4554F06A-ACE9-46EA-B214-012B87715ABE}"/>
              </a:ext>
            </a:extLst>
          </p:cNvPr>
          <p:cNvSpPr txBox="1">
            <a:spLocks/>
          </p:cNvSpPr>
          <p:nvPr/>
        </p:nvSpPr>
        <p:spPr>
          <a:xfrm>
            <a:off x="437881" y="1996013"/>
            <a:ext cx="8384148" cy="4484336"/>
          </a:xfrm>
          <a:prstGeom prst="rect">
            <a:avLst/>
          </a:prstGeom>
          <a:solidFill>
            <a:srgbClr val="FFDFC5"/>
          </a:solidFill>
          <a:ln w="0" cmpd="sng">
            <a:solidFill>
              <a:schemeClr val="tx1"/>
            </a:solidFill>
            <a:prstDash val="solid"/>
          </a:ln>
        </p:spPr>
        <p:txBody>
          <a:bodyPr vert="horz" lIns="0" tIns="0" rIns="0" bIns="0" anchor="t"/>
          <a:lst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a:lstStyle>
          <a:p>
            <a:pPr algn="ctr">
              <a:lnSpc>
                <a:spcPts val="1500"/>
              </a:lnSpc>
            </a:pPr>
            <a:endParaRPr lang="en-US" sz="1400" spc="-20" dirty="0">
              <a:solidFill>
                <a:srgbClr val="000000"/>
              </a:solidFill>
            </a:endParaRPr>
          </a:p>
          <a:p>
            <a:pPr algn="ctr">
              <a:lnSpc>
                <a:spcPts val="1500"/>
              </a:lnSpc>
            </a:pPr>
            <a:r>
              <a:rPr lang="en-US" sz="1400" spc="-20" dirty="0">
                <a:solidFill>
                  <a:srgbClr val="000000"/>
                </a:solidFill>
              </a:rPr>
              <a:t>Indian Renewable Energy Development Agency Ltd (IREDA)</a:t>
            </a:r>
          </a:p>
          <a:p>
            <a:pPr marL="285750" marR="45717" indent="-285750" algn="just">
              <a:lnSpc>
                <a:spcPts val="1500"/>
              </a:lnSpc>
              <a:spcBef>
                <a:spcPts val="900"/>
              </a:spcBef>
              <a:buFont typeface="Arial" panose="020B0604020202020204" pitchFamily="34" charset="0"/>
              <a:buChar char="•"/>
            </a:pPr>
            <a:r>
              <a:rPr lang="en-US" sz="1400" b="0" i="1" spc="-25" dirty="0">
                <a:solidFill>
                  <a:srgbClr val="000000"/>
                </a:solidFill>
              </a:rPr>
              <a:t>Using </a:t>
            </a:r>
            <a:r>
              <a:rPr lang="en-US" sz="1400" b="0" i="1" spc="-20" dirty="0">
                <a:solidFill>
                  <a:srgbClr val="000000"/>
                </a:solidFill>
              </a:rPr>
              <a:t>public finance to establish or increase the capital of a special-purpose renewable energy bank, along the lines </a:t>
            </a:r>
            <a:r>
              <a:rPr lang="en-US" sz="1400" b="0" i="1" spc="-40" dirty="0">
                <a:solidFill>
                  <a:srgbClr val="000000"/>
                </a:solidFill>
              </a:rPr>
              <a:t>of the IREDA, can provide an excellent option for leveraging finance into renewable energy sectors while also </a:t>
            </a:r>
            <a:r>
              <a:rPr lang="en-US" sz="1400" b="0" i="1" spc="-15" dirty="0">
                <a:solidFill>
                  <a:srgbClr val="000000"/>
                </a:solidFill>
              </a:rPr>
              <a:t>establishing a lasting, independent, self-sustaining finance institution that will require no additional future </a:t>
            </a:r>
            <a:r>
              <a:rPr lang="en-US" sz="1400" b="0" i="1" spc="-30" dirty="0">
                <a:solidFill>
                  <a:srgbClr val="000000"/>
                </a:solidFill>
              </a:rPr>
              <a:t>support from the government.</a:t>
            </a:r>
          </a:p>
          <a:p>
            <a:pPr marL="285750" marR="45717" indent="-285750" algn="just">
              <a:lnSpc>
                <a:spcPts val="1500"/>
              </a:lnSpc>
              <a:spcBef>
                <a:spcPts val="900"/>
              </a:spcBef>
              <a:buFont typeface="Arial" panose="020B0604020202020204" pitchFamily="34" charset="0"/>
              <a:buChar char="•"/>
            </a:pPr>
            <a:r>
              <a:rPr lang="en-US" sz="1400" b="0" i="1" spc="-30" dirty="0">
                <a:solidFill>
                  <a:srgbClr val="000000"/>
                </a:solidFill>
              </a:rPr>
              <a:t> IREDA was incorporated in 1987 as a public limited company and non-banking </a:t>
            </a:r>
            <a:r>
              <a:rPr lang="en-US" sz="1400" b="0" i="1" spc="-40" dirty="0">
                <a:solidFill>
                  <a:srgbClr val="000000"/>
                </a:solidFill>
              </a:rPr>
              <a:t>financial institution under the administrative control of the Ministry of New and Renewable Energy to promote, </a:t>
            </a:r>
            <a:r>
              <a:rPr lang="en-US" sz="1400" b="0" i="1" spc="-15" dirty="0">
                <a:solidFill>
                  <a:srgbClr val="000000"/>
                </a:solidFill>
              </a:rPr>
              <a:t>develop and extend financial assistance for sustainable energy projects. </a:t>
            </a:r>
          </a:p>
          <a:p>
            <a:pPr marL="285750" indent="-285750">
              <a:lnSpc>
                <a:spcPts val="1500"/>
              </a:lnSpc>
              <a:spcBef>
                <a:spcPts val="360"/>
              </a:spcBef>
              <a:buFont typeface="Arial" panose="020B0604020202020204" pitchFamily="34" charset="0"/>
              <a:buChar char="•"/>
            </a:pPr>
            <a:r>
              <a:rPr lang="en-US" sz="1400" b="0" i="1" spc="-10" dirty="0">
                <a:solidFill>
                  <a:srgbClr val="000000"/>
                </a:solidFill>
              </a:rPr>
              <a:t>IREDA has for many years been the main provider of credit to renewable energy and EE projects in India and </a:t>
            </a:r>
            <a:r>
              <a:rPr lang="en-US" sz="1400" b="0" i="1" spc="15" dirty="0">
                <a:solidFill>
                  <a:srgbClr val="000000"/>
                </a:solidFill>
              </a:rPr>
              <a:t>has played a catalytic role in market development, leading to commercialization of renewable energy </a:t>
            </a:r>
            <a:r>
              <a:rPr lang="en-US" sz="1400" b="0" i="1" spc="-5" dirty="0">
                <a:solidFill>
                  <a:srgbClr val="000000"/>
                </a:solidFill>
              </a:rPr>
              <a:t>technologies. </a:t>
            </a:r>
          </a:p>
          <a:p>
            <a:pPr marL="285750" indent="-285750">
              <a:lnSpc>
                <a:spcPts val="1500"/>
              </a:lnSpc>
              <a:spcBef>
                <a:spcPts val="360"/>
              </a:spcBef>
              <a:buFont typeface="Arial" panose="020B0604020202020204" pitchFamily="34" charset="0"/>
              <a:buChar char="•"/>
            </a:pPr>
            <a:r>
              <a:rPr lang="en-US" sz="1400" b="0" i="1" spc="-5" dirty="0">
                <a:solidFill>
                  <a:srgbClr val="000000"/>
                </a:solidFill>
              </a:rPr>
              <a:t>IREDA provides direct loans to developers of renewable energy and EE projects; creates and </a:t>
            </a:r>
            <a:r>
              <a:rPr lang="en-US" sz="1400" b="0" i="1" spc="-15" dirty="0">
                <a:solidFill>
                  <a:srgbClr val="000000"/>
                </a:solidFill>
              </a:rPr>
              <a:t>manages innovative instruments for structured financing, </a:t>
            </a:r>
            <a:r>
              <a:rPr lang="en-US" sz="1400" b="0" i="1" spc="-15" dirty="0" err="1">
                <a:solidFill>
                  <a:srgbClr val="000000"/>
                </a:solidFill>
              </a:rPr>
              <a:t>securitisation</a:t>
            </a:r>
            <a:r>
              <a:rPr lang="en-US" sz="1400" b="0" i="1" spc="-15" dirty="0">
                <a:solidFill>
                  <a:srgbClr val="000000"/>
                </a:solidFill>
              </a:rPr>
              <a:t> and refinancing; and administers a </a:t>
            </a:r>
            <a:r>
              <a:rPr lang="en-US" sz="1400" b="0" i="1" spc="-20" dirty="0">
                <a:solidFill>
                  <a:srgbClr val="000000"/>
                </a:solidFill>
              </a:rPr>
              <a:t>number of government programs on behalf of the ministry. Current financing schemes include project </a:t>
            </a:r>
            <a:r>
              <a:rPr lang="en-US" sz="1400" b="0" i="1" spc="-25" dirty="0">
                <a:solidFill>
                  <a:srgbClr val="000000"/>
                </a:solidFill>
              </a:rPr>
              <a:t>financing, equipment financing, and financing through intermediaries.</a:t>
            </a:r>
            <a:r>
              <a:rPr lang="en-US" sz="1400" b="0" i="1" dirty="0">
                <a:solidFill>
                  <a:srgbClr val="000000"/>
                </a:solidFill>
              </a:rPr>
              <a:t> </a:t>
            </a:r>
          </a:p>
          <a:p>
            <a:pPr algn="ctr">
              <a:lnSpc>
                <a:spcPts val="1500"/>
              </a:lnSpc>
              <a:spcBef>
                <a:spcPts val="360"/>
              </a:spcBef>
            </a:pPr>
            <a:endParaRPr lang="en-US" sz="1100" spc="-5" dirty="0">
              <a:solidFill>
                <a:srgbClr val="000000"/>
              </a:solidFill>
              <a:latin typeface="Calibri" panose="22635452340000000000" pitchFamily="1"/>
            </a:endParaRPr>
          </a:p>
        </p:txBody>
      </p:sp>
      <p:sp>
        <p:nvSpPr>
          <p:cNvPr id="5" name="Rectangle: Rounded Corners 4">
            <a:extLst>
              <a:ext uri="{FF2B5EF4-FFF2-40B4-BE49-F238E27FC236}">
                <a16:creationId xmlns:a16="http://schemas.microsoft.com/office/drawing/2014/main" id="{376DB447-4785-45C4-9D01-0F38FDC4437F}"/>
              </a:ext>
            </a:extLst>
          </p:cNvPr>
          <p:cNvSpPr/>
          <p:nvPr/>
        </p:nvSpPr>
        <p:spPr>
          <a:xfrm>
            <a:off x="321971" y="1880315"/>
            <a:ext cx="1738649" cy="399246"/>
          </a:xfrm>
          <a:prstGeom prst="round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400" b="1" dirty="0"/>
              <a:t>Case Study</a:t>
            </a:r>
          </a:p>
        </p:txBody>
      </p:sp>
    </p:spTree>
    <p:extLst>
      <p:ext uri="{BB962C8B-B14F-4D97-AF65-F5344CB8AC3E}">
        <p14:creationId xmlns:p14="http://schemas.microsoft.com/office/powerpoint/2010/main" val="25141405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977677"/>
          </a:xfrm>
          <a:solidFill>
            <a:schemeClr val="bg1">
              <a:lumMod val="95000"/>
            </a:schemeClr>
          </a:solidFill>
        </p:spPr>
        <p:txBody>
          <a:bodyPr>
            <a:normAutofit/>
          </a:bodyPr>
          <a:lstStyle/>
          <a:p>
            <a:r>
              <a:rPr lang="en-US" spc="-35" dirty="0"/>
              <a:t>Reduce the cost of renewable energy technologies</a:t>
            </a:r>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984675"/>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3</a:t>
            </a:r>
          </a:p>
        </p:txBody>
      </p:sp>
      <p:sp>
        <p:nvSpPr>
          <p:cNvPr id="5" name="Rectangle 4">
            <a:extLst>
              <a:ext uri="{FF2B5EF4-FFF2-40B4-BE49-F238E27FC236}">
                <a16:creationId xmlns:a16="http://schemas.microsoft.com/office/drawing/2014/main" id="{A352B73F-8116-44EF-ADE0-E8FA9F2A408E}"/>
              </a:ext>
            </a:extLst>
          </p:cNvPr>
          <p:cNvSpPr/>
          <p:nvPr/>
        </p:nvSpPr>
        <p:spPr>
          <a:xfrm>
            <a:off x="437881" y="1510157"/>
            <a:ext cx="8384148" cy="3832331"/>
          </a:xfrm>
          <a:prstGeom prst="rect">
            <a:avLst/>
          </a:prstGeom>
        </p:spPr>
        <p:txBody>
          <a:bodyPr wrap="square">
            <a:spAutoFit/>
          </a:bodyPr>
          <a:lstStyle/>
          <a:p>
            <a:pPr marL="422901" indent="-285750" algn="just">
              <a:lnSpc>
                <a:spcPct val="109439"/>
              </a:lnSpc>
              <a:spcBef>
                <a:spcPts val="1080"/>
              </a:spcBef>
              <a:buFont typeface="Arial" panose="020B0604020202020204" pitchFamily="34" charset="0"/>
              <a:buChar char="•"/>
            </a:pPr>
            <a:r>
              <a:rPr lang="en-US" sz="1400" spc="-15" dirty="0">
                <a:solidFill>
                  <a:srgbClr val="000000"/>
                </a:solidFill>
              </a:rPr>
              <a:t>In particular, when designing policies, attention should be paid to whether a given regulation supports the </a:t>
            </a:r>
            <a:r>
              <a:rPr lang="en-US" sz="1400" spc="-30" dirty="0">
                <a:solidFill>
                  <a:srgbClr val="000000"/>
                </a:solidFill>
              </a:rPr>
              <a:t>process of price discovery to drive down renewable energy costs. </a:t>
            </a:r>
          </a:p>
          <a:p>
            <a:pPr marL="422901" indent="-285750" algn="just">
              <a:lnSpc>
                <a:spcPct val="109439"/>
              </a:lnSpc>
              <a:spcBef>
                <a:spcPts val="1080"/>
              </a:spcBef>
              <a:buFont typeface="Arial" panose="020B0604020202020204" pitchFamily="34" charset="0"/>
              <a:buChar char="•"/>
            </a:pPr>
            <a:r>
              <a:rPr lang="en-US" sz="1400" spc="-30" dirty="0">
                <a:solidFill>
                  <a:srgbClr val="000000"/>
                </a:solidFill>
              </a:rPr>
              <a:t>Where regulation blocks this process, then </a:t>
            </a:r>
            <a:r>
              <a:rPr lang="en-US" sz="1400" spc="-20" dirty="0">
                <a:solidFill>
                  <a:srgbClr val="000000"/>
                </a:solidFill>
              </a:rPr>
              <a:t>deregulation or regulatory reform can be appropriate for enabling entry and exit of new renewable energy </a:t>
            </a:r>
            <a:r>
              <a:rPr lang="en-US" sz="1400" spc="-30" dirty="0">
                <a:solidFill>
                  <a:srgbClr val="000000"/>
                </a:solidFill>
              </a:rPr>
              <a:t>providers into (and out of) the local market. </a:t>
            </a:r>
          </a:p>
          <a:p>
            <a:pPr marL="422901" indent="-285750" algn="just">
              <a:lnSpc>
                <a:spcPct val="109439"/>
              </a:lnSpc>
              <a:spcBef>
                <a:spcPts val="1080"/>
              </a:spcBef>
              <a:buFont typeface="Arial" panose="020B0604020202020204" pitchFamily="34" charset="0"/>
              <a:buChar char="•"/>
            </a:pPr>
            <a:r>
              <a:rPr lang="en-US" sz="1400" spc="-30" dirty="0">
                <a:solidFill>
                  <a:srgbClr val="000000"/>
                </a:solidFill>
              </a:rPr>
              <a:t>The process of price discovery within the renewable energy sector </a:t>
            </a:r>
            <a:r>
              <a:rPr lang="en-US" sz="1400" spc="5" dirty="0">
                <a:solidFill>
                  <a:srgbClr val="000000"/>
                </a:solidFill>
              </a:rPr>
              <a:t>requires free entry and exit of new and competitive renewable energy providers into local markets. </a:t>
            </a:r>
          </a:p>
          <a:p>
            <a:pPr marL="422901" indent="-285750" algn="just">
              <a:lnSpc>
                <a:spcPct val="109439"/>
              </a:lnSpc>
              <a:spcBef>
                <a:spcPts val="1080"/>
              </a:spcBef>
              <a:buFont typeface="Arial" panose="020B0604020202020204" pitchFamily="34" charset="0"/>
              <a:buChar char="•"/>
            </a:pPr>
            <a:r>
              <a:rPr lang="en-US" sz="1400" spc="-35" dirty="0">
                <a:solidFill>
                  <a:srgbClr val="000000"/>
                </a:solidFill>
              </a:rPr>
              <a:t>Encouragement should be provided to the local manufacturing industry for manufacturing renewable energy </a:t>
            </a:r>
            <a:r>
              <a:rPr lang="en-US" sz="1400" spc="-10" dirty="0">
                <a:solidFill>
                  <a:srgbClr val="000000"/>
                </a:solidFill>
              </a:rPr>
              <a:t>equipment such as solar photovoltaics, batteries for electric vehicles, wind turbines, and solar hot water </a:t>
            </a:r>
            <a:r>
              <a:rPr lang="en-US" sz="1400" spc="-40" dirty="0">
                <a:solidFill>
                  <a:srgbClr val="000000"/>
                </a:solidFill>
              </a:rPr>
              <a:t>collectors. </a:t>
            </a:r>
          </a:p>
          <a:p>
            <a:pPr marL="422901" indent="-285750" algn="just">
              <a:lnSpc>
                <a:spcPct val="109439"/>
              </a:lnSpc>
              <a:spcBef>
                <a:spcPts val="1080"/>
              </a:spcBef>
              <a:buFont typeface="Arial" panose="020B0604020202020204" pitchFamily="34" charset="0"/>
              <a:buChar char="•"/>
            </a:pPr>
            <a:r>
              <a:rPr lang="en-US" sz="1400" spc="-40" dirty="0">
                <a:solidFill>
                  <a:srgbClr val="000000"/>
                </a:solidFill>
              </a:rPr>
              <a:t>This will automatically reduce the cost of these technologies, develop an export market and provide </a:t>
            </a:r>
            <a:r>
              <a:rPr lang="en-US" sz="1400" spc="-25" dirty="0">
                <a:solidFill>
                  <a:srgbClr val="000000"/>
                </a:solidFill>
              </a:rPr>
              <a:t>employment in the SAARC region. </a:t>
            </a:r>
          </a:p>
          <a:p>
            <a:pPr marL="422901" indent="-285750" algn="just">
              <a:lnSpc>
                <a:spcPct val="109439"/>
              </a:lnSpc>
              <a:spcBef>
                <a:spcPts val="1080"/>
              </a:spcBef>
              <a:buFont typeface="Arial" panose="020B0604020202020204" pitchFamily="34" charset="0"/>
              <a:buChar char="•"/>
            </a:pPr>
            <a:r>
              <a:rPr lang="en-US" sz="1400" spc="-25" dirty="0">
                <a:solidFill>
                  <a:srgbClr val="000000"/>
                </a:solidFill>
              </a:rPr>
              <a:t>In Brazil, China and India the RE manufacturing industry has created 1 million </a:t>
            </a:r>
            <a:r>
              <a:rPr lang="en-US" sz="1400" spc="-20" dirty="0">
                <a:solidFill>
                  <a:srgbClr val="000000"/>
                </a:solidFill>
              </a:rPr>
              <a:t>jobs and China has bagged the position of the largest supplier of RE equipment in the world. </a:t>
            </a:r>
          </a:p>
        </p:txBody>
      </p:sp>
    </p:spTree>
    <p:extLst>
      <p:ext uri="{BB962C8B-B14F-4D97-AF65-F5344CB8AC3E}">
        <p14:creationId xmlns:p14="http://schemas.microsoft.com/office/powerpoint/2010/main" val="1654476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8999"/>
            <a:ext cx="7266350" cy="977677"/>
          </a:xfrm>
          <a:solidFill>
            <a:schemeClr val="bg1">
              <a:lumMod val="95000"/>
            </a:schemeClr>
          </a:solidFill>
        </p:spPr>
        <p:txBody>
          <a:bodyPr>
            <a:normAutofit/>
          </a:bodyPr>
          <a:lstStyle/>
          <a:p>
            <a:r>
              <a:rPr lang="en-US" spc="-35" dirty="0"/>
              <a:t>Reduce the cost of renewable energy technologies</a:t>
            </a:r>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984675"/>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3</a:t>
            </a:r>
          </a:p>
        </p:txBody>
      </p:sp>
      <p:sp>
        <p:nvSpPr>
          <p:cNvPr id="6" name="Text Placeholder 60">
            <a:extLst>
              <a:ext uri="{FF2B5EF4-FFF2-40B4-BE49-F238E27FC236}">
                <a16:creationId xmlns:a16="http://schemas.microsoft.com/office/drawing/2014/main" id="{C9F6AF34-7D31-41D7-8C43-4AF6F5D5DD58}"/>
              </a:ext>
            </a:extLst>
          </p:cNvPr>
          <p:cNvSpPr txBox="1">
            <a:spLocks/>
          </p:cNvSpPr>
          <p:nvPr/>
        </p:nvSpPr>
        <p:spPr>
          <a:xfrm>
            <a:off x="437881" y="1996013"/>
            <a:ext cx="8384148" cy="3541902"/>
          </a:xfrm>
          <a:prstGeom prst="rect">
            <a:avLst/>
          </a:prstGeom>
          <a:solidFill>
            <a:srgbClr val="FFDFC5"/>
          </a:solidFill>
          <a:ln w="0" cmpd="sng">
            <a:solidFill>
              <a:schemeClr val="tx1"/>
            </a:solidFill>
            <a:prstDash val="solid"/>
          </a:ln>
        </p:spPr>
        <p:txBody>
          <a:bodyPr vert="horz" lIns="0" tIns="0" rIns="0" bIns="0" anchor="t"/>
          <a:lstStyle>
            <a:lvl1pPr marL="0" indent="0" algn="l" defTabSz="914400" rtl="0" eaLnBrk="1" latinLnBrk="0" hangingPunct="1">
              <a:lnSpc>
                <a:spcPct val="100000"/>
              </a:lnSpc>
              <a:spcBef>
                <a:spcPts val="0"/>
              </a:spcBef>
              <a:spcAft>
                <a:spcPts val="1200"/>
              </a:spcAft>
              <a:buFont typeface="Arial" panose="020B0604020202020204" pitchFamily="34" charset="0"/>
              <a:buNone/>
              <a:defRPr sz="1800" b="1" kern="1200">
                <a:solidFill>
                  <a:schemeClr val="accent1"/>
                </a:solidFill>
                <a:latin typeface="+mn-lt"/>
                <a:ea typeface="+mn-ea"/>
                <a:cs typeface="+mn-cs"/>
              </a:defRPr>
            </a:lvl1pPr>
            <a:lvl2pPr marL="0" indent="0" algn="l" defTabSz="914400" rtl="0" eaLnBrk="1" latinLnBrk="0" hangingPunct="1">
              <a:lnSpc>
                <a:spcPct val="100000"/>
              </a:lnSpc>
              <a:spcBef>
                <a:spcPts val="0"/>
              </a:spcBef>
              <a:spcAft>
                <a:spcPts val="600"/>
              </a:spcAft>
              <a:buFont typeface="Arial" panose="020B0604020202020204" pitchFamily="34" charset="0"/>
              <a:buNone/>
              <a:defRPr sz="1600" kern="1200">
                <a:solidFill>
                  <a:schemeClr val="tx1"/>
                </a:solidFill>
                <a:latin typeface="+mn-lt"/>
                <a:ea typeface="+mn-ea"/>
                <a:cs typeface="+mn-cs"/>
              </a:defRPr>
            </a:lvl2pPr>
            <a:lvl3pPr marL="180975"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3pPr>
            <a:lvl4pPr marL="36195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4pPr>
            <a:lvl5pPr marL="548640" indent="-180975"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5pPr>
            <a:lvl6pPr marL="73152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6pPr>
            <a:lvl7pPr marL="91440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7pPr>
            <a:lvl8pPr marL="109728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8pPr>
            <a:lvl9pPr marL="1280160" indent="-182880" algn="l" defTabSz="914400" rtl="0" eaLnBrk="1" latinLnBrk="0" hangingPunct="1">
              <a:lnSpc>
                <a:spcPct val="100000"/>
              </a:lnSpc>
              <a:spcBef>
                <a:spcPts val="0"/>
              </a:spcBef>
              <a:spcAft>
                <a:spcPts val="600"/>
              </a:spcAft>
              <a:buFont typeface="Arial" panose="020B0604020202020204" pitchFamily="34" charset="0"/>
              <a:buChar char="•"/>
              <a:defRPr sz="1600" kern="1200">
                <a:solidFill>
                  <a:schemeClr val="tx1"/>
                </a:solidFill>
                <a:latin typeface="+mn-lt"/>
                <a:ea typeface="+mn-ea"/>
                <a:cs typeface="+mn-cs"/>
              </a:defRPr>
            </a:lvl9pPr>
          </a:lstStyle>
          <a:p>
            <a:pPr algn="ctr">
              <a:lnSpc>
                <a:spcPts val="1500"/>
              </a:lnSpc>
            </a:pPr>
            <a:endParaRPr lang="en-US" sz="1400" spc="-20" dirty="0">
              <a:solidFill>
                <a:srgbClr val="000000"/>
              </a:solidFill>
            </a:endParaRPr>
          </a:p>
          <a:p>
            <a:pPr algn="ctr">
              <a:lnSpc>
                <a:spcPts val="1500"/>
              </a:lnSpc>
            </a:pPr>
            <a:r>
              <a:rPr lang="en-US" sz="1400" spc="-20" dirty="0">
                <a:solidFill>
                  <a:srgbClr val="000000"/>
                </a:solidFill>
              </a:rPr>
              <a:t>Energy Auctions Drive Renewable Energy Investment in Brazil</a:t>
            </a:r>
            <a:r>
              <a:rPr lang="en-US" sz="1400" spc="-20" baseline="30000" dirty="0">
                <a:solidFill>
                  <a:srgbClr val="000000"/>
                </a:solidFill>
              </a:rPr>
              <a:t>2</a:t>
            </a:r>
            <a:r>
              <a:rPr lang="en-US" sz="1400" spc="-20" dirty="0">
                <a:solidFill>
                  <a:srgbClr val="000000"/>
                </a:solidFill>
              </a:rPr>
              <a:t> </a:t>
            </a:r>
          </a:p>
          <a:p>
            <a:pPr marL="285750" marR="45717" indent="-285750" algn="just">
              <a:lnSpc>
                <a:spcPts val="1500"/>
              </a:lnSpc>
              <a:spcBef>
                <a:spcPts val="540"/>
              </a:spcBef>
              <a:buFont typeface="Arial" panose="020B0604020202020204" pitchFamily="34" charset="0"/>
              <a:buChar char="•"/>
            </a:pPr>
            <a:r>
              <a:rPr lang="en-US" sz="1400" b="0" i="1" spc="10" dirty="0">
                <a:solidFill>
                  <a:srgbClr val="000000"/>
                </a:solidFill>
              </a:rPr>
              <a:t>The Brazilian Government carries out energy auctions annually to support the viability of national </a:t>
            </a:r>
            <a:r>
              <a:rPr lang="en-US" sz="1400" b="0" i="1" spc="-30" dirty="0">
                <a:solidFill>
                  <a:srgbClr val="000000"/>
                </a:solidFill>
              </a:rPr>
              <a:t>manufacturing of renewable energy technology by ensuring stable demand. </a:t>
            </a:r>
          </a:p>
          <a:p>
            <a:pPr marL="285750" marR="45717" indent="-285750" algn="just">
              <a:lnSpc>
                <a:spcPts val="1500"/>
              </a:lnSpc>
              <a:spcBef>
                <a:spcPts val="540"/>
              </a:spcBef>
              <a:buFont typeface="Arial" panose="020B0604020202020204" pitchFamily="34" charset="0"/>
              <a:buChar char="•"/>
            </a:pPr>
            <a:r>
              <a:rPr lang="en-US" sz="1400" b="0" i="1" spc="-30" dirty="0">
                <a:solidFill>
                  <a:srgbClr val="000000"/>
                </a:solidFill>
              </a:rPr>
              <a:t>Under the regulatory structure </a:t>
            </a:r>
            <a:r>
              <a:rPr lang="en-US" sz="1400" b="0" i="1" spc="-5" dirty="0">
                <a:solidFill>
                  <a:srgbClr val="000000"/>
                </a:solidFill>
              </a:rPr>
              <a:t>introduced in 2004, most new power projects participate in auctions for long-term PPAs with energy </a:t>
            </a:r>
            <a:r>
              <a:rPr lang="en-US" sz="1400" b="0" i="1" spc="-30" dirty="0">
                <a:solidFill>
                  <a:srgbClr val="000000"/>
                </a:solidFill>
              </a:rPr>
              <a:t>distributors who are required to enter into long-term contracts for all of their electricity demand via a reverse </a:t>
            </a:r>
            <a:r>
              <a:rPr lang="en-US" sz="1400" b="0" i="1" spc="-20" dirty="0">
                <a:solidFill>
                  <a:srgbClr val="000000"/>
                </a:solidFill>
              </a:rPr>
              <a:t>auction system. </a:t>
            </a:r>
          </a:p>
          <a:p>
            <a:pPr marL="285750" marR="45717" indent="-285750" algn="just">
              <a:lnSpc>
                <a:spcPts val="1500"/>
              </a:lnSpc>
              <a:spcBef>
                <a:spcPts val="540"/>
              </a:spcBef>
              <a:buFont typeface="Arial" panose="020B0604020202020204" pitchFamily="34" charset="0"/>
              <a:buChar char="•"/>
            </a:pPr>
            <a:r>
              <a:rPr lang="en-US" sz="1400" b="0" i="1" spc="-20" dirty="0">
                <a:solidFill>
                  <a:srgbClr val="000000"/>
                </a:solidFill>
              </a:rPr>
              <a:t>In the auction process, the regulator informs participants (energy companies) that there will be a tender for a specific technology. </a:t>
            </a:r>
          </a:p>
          <a:p>
            <a:pPr marL="285750" marR="45717" indent="-285750" algn="just">
              <a:lnSpc>
                <a:spcPts val="1500"/>
              </a:lnSpc>
              <a:spcBef>
                <a:spcPts val="540"/>
              </a:spcBef>
              <a:buFont typeface="Arial" panose="020B0604020202020204" pitchFamily="34" charset="0"/>
              <a:buChar char="•"/>
            </a:pPr>
            <a:r>
              <a:rPr lang="en-US" sz="1400" b="0" i="1" spc="-20" dirty="0">
                <a:solidFill>
                  <a:srgbClr val="000000"/>
                </a:solidFill>
              </a:rPr>
              <a:t>The companies advise how much energy they can create for what price, and </a:t>
            </a:r>
            <a:r>
              <a:rPr lang="en-US" sz="1400" b="0" i="1" spc="-35" dirty="0">
                <a:solidFill>
                  <a:srgbClr val="000000"/>
                </a:solidFill>
              </a:rPr>
              <a:t>a competitive bidding process ensues. The government offers the winner a 20 year PPA, providing substantial </a:t>
            </a:r>
            <a:r>
              <a:rPr lang="en-US" sz="1400" b="0" i="1" spc="-20" dirty="0">
                <a:solidFill>
                  <a:srgbClr val="000000"/>
                </a:solidFill>
              </a:rPr>
              <a:t>incentive for competition among the private bidders and pushing prices down. </a:t>
            </a:r>
          </a:p>
          <a:p>
            <a:pPr algn="ctr">
              <a:lnSpc>
                <a:spcPts val="1500"/>
              </a:lnSpc>
              <a:spcBef>
                <a:spcPts val="360"/>
              </a:spcBef>
            </a:pPr>
            <a:endParaRPr lang="en-US" sz="1100" spc="-5" dirty="0">
              <a:solidFill>
                <a:srgbClr val="000000"/>
              </a:solidFill>
              <a:latin typeface="Calibri" panose="22635452340000000000" pitchFamily="1"/>
            </a:endParaRPr>
          </a:p>
        </p:txBody>
      </p:sp>
      <p:sp>
        <p:nvSpPr>
          <p:cNvPr id="7" name="Rectangle: Rounded Corners 6">
            <a:extLst>
              <a:ext uri="{FF2B5EF4-FFF2-40B4-BE49-F238E27FC236}">
                <a16:creationId xmlns:a16="http://schemas.microsoft.com/office/drawing/2014/main" id="{832952F3-6BA4-4D20-9C2A-835F66669D86}"/>
              </a:ext>
            </a:extLst>
          </p:cNvPr>
          <p:cNvSpPr/>
          <p:nvPr/>
        </p:nvSpPr>
        <p:spPr>
          <a:xfrm>
            <a:off x="321971" y="1880315"/>
            <a:ext cx="1738649" cy="399246"/>
          </a:xfrm>
          <a:prstGeom prst="round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1400" b="1" dirty="0"/>
              <a:t>Case Study</a:t>
            </a:r>
          </a:p>
        </p:txBody>
      </p:sp>
    </p:spTree>
    <p:extLst>
      <p:ext uri="{BB962C8B-B14F-4D97-AF65-F5344CB8AC3E}">
        <p14:creationId xmlns:p14="http://schemas.microsoft.com/office/powerpoint/2010/main" val="1640189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1196618"/>
          </a:xfrm>
          <a:solidFill>
            <a:schemeClr val="bg1">
              <a:lumMod val="95000"/>
            </a:schemeClr>
          </a:solidFill>
        </p:spPr>
        <p:txBody>
          <a:bodyPr>
            <a:normAutofit fontScale="90000"/>
          </a:bodyPr>
          <a:lstStyle/>
          <a:p>
            <a:r>
              <a:rPr lang="en-US" spc="-35" dirty="0"/>
              <a:t>Reducing the investor cost and increasing investor confidence &amp; decreasing risks associated with renewable energy projects</a:t>
            </a:r>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203617"/>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4</a:t>
            </a:r>
          </a:p>
        </p:txBody>
      </p:sp>
      <p:sp>
        <p:nvSpPr>
          <p:cNvPr id="4" name="Rectangle 3">
            <a:extLst>
              <a:ext uri="{FF2B5EF4-FFF2-40B4-BE49-F238E27FC236}">
                <a16:creationId xmlns:a16="http://schemas.microsoft.com/office/drawing/2014/main" id="{E4E3EC3F-AFA1-44D5-83C8-D6EF11C5FAEB}"/>
              </a:ext>
            </a:extLst>
          </p:cNvPr>
          <p:cNvSpPr/>
          <p:nvPr/>
        </p:nvSpPr>
        <p:spPr>
          <a:xfrm>
            <a:off x="437881" y="1791710"/>
            <a:ext cx="8384148" cy="2272417"/>
          </a:xfrm>
          <a:prstGeom prst="rect">
            <a:avLst/>
          </a:prstGeom>
        </p:spPr>
        <p:txBody>
          <a:bodyPr wrap="square">
            <a:spAutoFit/>
          </a:bodyPr>
          <a:lstStyle/>
          <a:p>
            <a:pPr marL="422901" marR="45717" indent="-285750" algn="just">
              <a:lnSpc>
                <a:spcPts val="1500"/>
              </a:lnSpc>
              <a:spcBef>
                <a:spcPts val="540"/>
              </a:spcBef>
              <a:buFont typeface="Arial" panose="020B0604020202020204" pitchFamily="34" charset="0"/>
              <a:buChar char="•"/>
            </a:pPr>
            <a:r>
              <a:rPr lang="en-US" sz="1400" spc="-20" dirty="0">
                <a:solidFill>
                  <a:srgbClr val="000000"/>
                </a:solidFill>
              </a:rPr>
              <a:t>A range of barriers can obstruct the development and financing of renewable energy projects. </a:t>
            </a:r>
          </a:p>
          <a:p>
            <a:pPr marL="422901" marR="45717" indent="-285750" algn="just">
              <a:lnSpc>
                <a:spcPts val="1500"/>
              </a:lnSpc>
              <a:spcBef>
                <a:spcPts val="540"/>
              </a:spcBef>
              <a:buFont typeface="Arial" panose="020B0604020202020204" pitchFamily="34" charset="0"/>
              <a:buChar char="•"/>
            </a:pPr>
            <a:r>
              <a:rPr lang="en-US" sz="1400" spc="-20" dirty="0">
                <a:solidFill>
                  <a:srgbClr val="000000"/>
                </a:solidFill>
              </a:rPr>
              <a:t>An important </a:t>
            </a:r>
            <a:r>
              <a:rPr lang="en-US" sz="1400" spc="-5" dirty="0">
                <a:solidFill>
                  <a:srgbClr val="000000"/>
                </a:solidFill>
              </a:rPr>
              <a:t>factor to explain this is the front-loaded cost structure of most renewable energy projects. </a:t>
            </a:r>
          </a:p>
          <a:p>
            <a:pPr marL="422901" marR="45717" indent="-285750" algn="just">
              <a:lnSpc>
                <a:spcPts val="1500"/>
              </a:lnSpc>
              <a:spcBef>
                <a:spcPts val="540"/>
              </a:spcBef>
              <a:buFont typeface="Arial" panose="020B0604020202020204" pitchFamily="34" charset="0"/>
              <a:buChar char="•"/>
            </a:pPr>
            <a:r>
              <a:rPr lang="en-US" sz="1400" spc="-5" dirty="0">
                <a:solidFill>
                  <a:srgbClr val="000000"/>
                </a:solidFill>
              </a:rPr>
              <a:t>The limited </a:t>
            </a:r>
            <a:r>
              <a:rPr lang="en-US" sz="1400" spc="-20" dirty="0">
                <a:solidFill>
                  <a:srgbClr val="000000"/>
                </a:solidFill>
              </a:rPr>
              <a:t>experience and capacity of policy makers and national financial systems is also a fundamental obstacle to </a:t>
            </a:r>
            <a:r>
              <a:rPr lang="en-US" sz="1400" spc="-15" dirty="0">
                <a:solidFill>
                  <a:srgbClr val="000000"/>
                </a:solidFill>
              </a:rPr>
              <a:t>increasing renewable energy investment, even where this would be economically and commercially efficient.</a:t>
            </a:r>
          </a:p>
          <a:p>
            <a:pPr marL="422901" marR="45717" indent="-285750" algn="just">
              <a:lnSpc>
                <a:spcPts val="1500"/>
              </a:lnSpc>
              <a:spcBef>
                <a:spcPts val="540"/>
              </a:spcBef>
              <a:buFont typeface="Arial" panose="020B0604020202020204" pitchFamily="34" charset="0"/>
              <a:buChar char="•"/>
            </a:pPr>
            <a:r>
              <a:rPr lang="en-US" sz="1400" spc="-40" dirty="0">
                <a:solidFill>
                  <a:srgbClr val="000000"/>
                </a:solidFill>
              </a:rPr>
              <a:t>In practice, this means that risk-adjusted capital, i.e. capital which accounts for the risk return profile, is still not </a:t>
            </a:r>
            <a:r>
              <a:rPr lang="en-US" sz="1400" spc="-20" dirty="0">
                <a:solidFill>
                  <a:srgbClr val="000000"/>
                </a:solidFill>
              </a:rPr>
              <a:t>sufficiently available in potential growth markets for renewable energy projects. </a:t>
            </a:r>
          </a:p>
          <a:p>
            <a:pPr marL="422901" marR="45717" indent="-285750" algn="just">
              <a:lnSpc>
                <a:spcPts val="1500"/>
              </a:lnSpc>
              <a:spcBef>
                <a:spcPts val="540"/>
              </a:spcBef>
              <a:buFont typeface="Arial" panose="020B0604020202020204" pitchFamily="34" charset="0"/>
              <a:buChar char="•"/>
            </a:pPr>
            <a:r>
              <a:rPr lang="en-US" sz="1400" spc="-40" dirty="0">
                <a:solidFill>
                  <a:srgbClr val="000000"/>
                </a:solidFill>
              </a:rPr>
              <a:t>Risk mitigation instruments and structures are still not used enough, contributing to the high cost of capital for </a:t>
            </a:r>
            <a:r>
              <a:rPr lang="en-US" sz="1400" spc="-20" dirty="0">
                <a:solidFill>
                  <a:srgbClr val="000000"/>
                </a:solidFill>
              </a:rPr>
              <a:t>renewables projects. </a:t>
            </a:r>
          </a:p>
        </p:txBody>
      </p:sp>
      <p:graphicFrame>
        <p:nvGraphicFramePr>
          <p:cNvPr id="6" name="Table 5">
            <a:extLst>
              <a:ext uri="{FF2B5EF4-FFF2-40B4-BE49-F238E27FC236}">
                <a16:creationId xmlns:a16="http://schemas.microsoft.com/office/drawing/2014/main" id="{72C15716-7C66-492B-9A86-2FCB956D49B5}"/>
              </a:ext>
            </a:extLst>
          </p:cNvPr>
          <p:cNvGraphicFramePr>
            <a:graphicFrameLocks noGrp="1"/>
          </p:cNvGraphicFramePr>
          <p:nvPr>
            <p:extLst>
              <p:ext uri="{D42A27DB-BD31-4B8C-83A1-F6EECF244321}">
                <p14:modId xmlns:p14="http://schemas.microsoft.com/office/powerpoint/2010/main" val="3238004899"/>
              </p:ext>
            </p:extLst>
          </p:nvPr>
        </p:nvGraphicFramePr>
        <p:xfrm>
          <a:off x="437883" y="4036969"/>
          <a:ext cx="8384146" cy="2451481"/>
        </p:xfrm>
        <a:graphic>
          <a:graphicData uri="http://schemas.openxmlformats.org/drawingml/2006/table">
            <a:tbl>
              <a:tblPr firstRow="1" firstCol="1" bandRow="1">
                <a:tableStyleId>{5C22544A-7EE6-4342-B048-85BDC9FD1C3A}</a:tableStyleId>
              </a:tblPr>
              <a:tblGrid>
                <a:gridCol w="2794432">
                  <a:extLst>
                    <a:ext uri="{9D8B030D-6E8A-4147-A177-3AD203B41FA5}">
                      <a16:colId xmlns:a16="http://schemas.microsoft.com/office/drawing/2014/main" val="3100373031"/>
                    </a:ext>
                  </a:extLst>
                </a:gridCol>
                <a:gridCol w="2794432">
                  <a:extLst>
                    <a:ext uri="{9D8B030D-6E8A-4147-A177-3AD203B41FA5}">
                      <a16:colId xmlns:a16="http://schemas.microsoft.com/office/drawing/2014/main" val="3964411997"/>
                    </a:ext>
                  </a:extLst>
                </a:gridCol>
                <a:gridCol w="2795282">
                  <a:extLst>
                    <a:ext uri="{9D8B030D-6E8A-4147-A177-3AD203B41FA5}">
                      <a16:colId xmlns:a16="http://schemas.microsoft.com/office/drawing/2014/main" val="3408831187"/>
                    </a:ext>
                  </a:extLst>
                </a:gridCol>
              </a:tblGrid>
              <a:tr h="231695">
                <a:tc>
                  <a:txBody>
                    <a:bodyPr/>
                    <a:lstStyle/>
                    <a:p>
                      <a:pPr marL="0" marR="0" algn="ctr">
                        <a:spcBef>
                          <a:spcPts val="0"/>
                        </a:spcBef>
                        <a:spcAft>
                          <a:spcPts val="800"/>
                        </a:spcAft>
                      </a:pPr>
                      <a:r>
                        <a:rPr lang="en-US" sz="1200">
                          <a:effectLst/>
                        </a:rPr>
                        <a:t>Project start-up and development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Investment risk management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tc>
                  <a:txBody>
                    <a:bodyPr/>
                    <a:lstStyle/>
                    <a:p>
                      <a:pPr marL="0" marR="0" algn="ctr">
                        <a:spcBef>
                          <a:spcPts val="0"/>
                        </a:spcBef>
                        <a:spcAft>
                          <a:spcPts val="800"/>
                        </a:spcAft>
                      </a:pPr>
                      <a:r>
                        <a:rPr lang="en-US" sz="1200">
                          <a:effectLst/>
                        </a:rPr>
                        <a:t>Scaling-up investment</a:t>
                      </a:r>
                      <a:endParaRPr lang="en-US" sz="120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tc>
                <a:extLst>
                  <a:ext uri="{0D108BD9-81ED-4DB2-BD59-A6C34878D82A}">
                    <a16:rowId xmlns:a16="http://schemas.microsoft.com/office/drawing/2014/main" val="301049888"/>
                  </a:ext>
                </a:extLst>
              </a:tr>
              <a:tr h="1838863">
                <a:tc>
                  <a:txBody>
                    <a:bodyPr/>
                    <a:lstStyle/>
                    <a:p>
                      <a:pPr marL="342900" marR="0" lvl="0" indent="-342900">
                        <a:lnSpc>
                          <a:spcPct val="115000"/>
                        </a:lnSpc>
                        <a:spcBef>
                          <a:spcPts val="0"/>
                        </a:spcBef>
                        <a:spcAft>
                          <a:spcPts val="0"/>
                        </a:spcAft>
                        <a:buFont typeface="Symbol" panose="05050102010706020507" pitchFamily="18" charset="2"/>
                        <a:buChar char=""/>
                      </a:pPr>
                      <a:r>
                        <a:rPr lang="en-US" sz="1200" b="0" dirty="0">
                          <a:solidFill>
                            <a:schemeClr val="tx1"/>
                          </a:solidFill>
                          <a:effectLst/>
                        </a:rPr>
                        <a:t>Limited experience in the financial sector</a:t>
                      </a:r>
                    </a:p>
                    <a:p>
                      <a:pPr marL="342900" marR="0" lvl="0" indent="-342900">
                        <a:lnSpc>
                          <a:spcPct val="115000"/>
                        </a:lnSpc>
                        <a:spcBef>
                          <a:spcPts val="0"/>
                        </a:spcBef>
                        <a:spcAft>
                          <a:spcPts val="600"/>
                        </a:spcAft>
                        <a:buFont typeface="Symbol" panose="05050102010706020507" pitchFamily="18" charset="2"/>
                        <a:buChar char=""/>
                      </a:pPr>
                      <a:r>
                        <a:rPr lang="en-US" sz="1200" b="0" dirty="0">
                          <a:solidFill>
                            <a:schemeClr val="tx1"/>
                          </a:solidFill>
                          <a:effectLst/>
                        </a:rPr>
                        <a:t>Availability of investment ready projects</a:t>
                      </a:r>
                    </a:p>
                    <a:p>
                      <a:pPr marL="342900" marR="0" lvl="0" indent="-342900">
                        <a:lnSpc>
                          <a:spcPct val="115000"/>
                        </a:lnSpc>
                        <a:spcBef>
                          <a:spcPts val="0"/>
                        </a:spcBef>
                        <a:spcAft>
                          <a:spcPts val="800"/>
                        </a:spcAft>
                        <a:buFont typeface="Symbol" panose="05050102010706020507" pitchFamily="18" charset="2"/>
                        <a:buChar char=""/>
                      </a:pPr>
                      <a:r>
                        <a:rPr lang="en-US" sz="1200" b="0" dirty="0">
                          <a:solidFill>
                            <a:schemeClr val="tx1"/>
                          </a:solidFill>
                          <a:effectLst/>
                        </a:rPr>
                        <a:t>Limited access to capital</a:t>
                      </a:r>
                      <a:endParaRPr lang="en-US" sz="1200" b="0" dirty="0">
                        <a:solidFill>
                          <a:schemeClr val="tx1"/>
                        </a:solidFill>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solidFill>
                      <a:schemeClr val="bg1">
                        <a:lumMod val="85000"/>
                      </a:schemeClr>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a:effectLst/>
                        </a:rPr>
                        <a:t>Political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Policy and regulatory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Counterparty risk (power off-taker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Grid interconnection and transmission line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Currency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Liquidity and refinancing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Resource risk</a:t>
                      </a:r>
                    </a:p>
                    <a:p>
                      <a:pPr marL="342900" marR="0" lvl="0" indent="-342900">
                        <a:lnSpc>
                          <a:spcPct val="115000"/>
                        </a:lnSpc>
                        <a:spcBef>
                          <a:spcPts val="0"/>
                        </a:spcBef>
                        <a:spcAft>
                          <a:spcPts val="0"/>
                        </a:spcAft>
                        <a:buFont typeface="Symbol" panose="05050102010706020507" pitchFamily="18" charset="2"/>
                        <a:buChar char=""/>
                      </a:pPr>
                      <a:r>
                        <a:rPr lang="en-US" sz="1200" dirty="0">
                          <a:effectLst/>
                        </a:rPr>
                        <a:t>Technology risk</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nchor="ctr">
                    <a:solidFill>
                      <a:schemeClr val="bg1">
                        <a:lumMod val="85000"/>
                      </a:schemeClr>
                    </a:solidFill>
                  </a:tcPr>
                </a:tc>
                <a:tc>
                  <a:txBody>
                    <a:bodyPr/>
                    <a:lstStyle/>
                    <a:p>
                      <a:pPr marL="342900" marR="0" lvl="0" indent="-342900">
                        <a:lnSpc>
                          <a:spcPct val="115000"/>
                        </a:lnSpc>
                        <a:spcBef>
                          <a:spcPts val="0"/>
                        </a:spcBef>
                        <a:spcAft>
                          <a:spcPts val="0"/>
                        </a:spcAft>
                        <a:buFont typeface="Symbol" panose="05050102010706020507" pitchFamily="18" charset="2"/>
                        <a:buChar char=""/>
                      </a:pPr>
                      <a:r>
                        <a:rPr lang="en-US" sz="1200" dirty="0">
                          <a:effectLst/>
                        </a:rPr>
                        <a:t>Insufficient investment size and high transaction costs</a:t>
                      </a:r>
                    </a:p>
                    <a:p>
                      <a:pPr marL="342900" marR="0" lvl="0" indent="-342900">
                        <a:lnSpc>
                          <a:spcPct val="115000"/>
                        </a:lnSpc>
                        <a:spcBef>
                          <a:spcPts val="0"/>
                        </a:spcBef>
                        <a:spcAft>
                          <a:spcPts val="600"/>
                        </a:spcAft>
                        <a:buFont typeface="Symbol" panose="05050102010706020507" pitchFamily="18" charset="2"/>
                        <a:buChar char=""/>
                      </a:pPr>
                      <a:r>
                        <a:rPr lang="en-US" sz="1200" dirty="0">
                          <a:effectLst/>
                        </a:rPr>
                        <a:t>Financial regulations restraining illiquid and riskier investments</a:t>
                      </a:r>
                      <a:endParaRPr lang="en-US" sz="1200" dirty="0">
                        <a:effectLst/>
                        <a:latin typeface="Georgia" panose="02040502050405020303" pitchFamily="18" charset="0"/>
                        <a:ea typeface="Georgia" panose="02040502050405020303" pitchFamily="18" charset="0"/>
                        <a:cs typeface="Times New Roman" panose="02020603050405020304" pitchFamily="18" charset="0"/>
                      </a:endParaRPr>
                    </a:p>
                  </a:txBody>
                  <a:tcPr marL="73025" marR="73025">
                    <a:solidFill>
                      <a:schemeClr val="bg1">
                        <a:lumMod val="85000"/>
                      </a:schemeClr>
                    </a:solidFill>
                  </a:tcPr>
                </a:tc>
                <a:extLst>
                  <a:ext uri="{0D108BD9-81ED-4DB2-BD59-A6C34878D82A}">
                    <a16:rowId xmlns:a16="http://schemas.microsoft.com/office/drawing/2014/main" val="2411928218"/>
                  </a:ext>
                </a:extLst>
              </a:tr>
            </a:tbl>
          </a:graphicData>
        </a:graphic>
      </p:graphicFrame>
    </p:spTree>
    <p:extLst>
      <p:ext uri="{BB962C8B-B14F-4D97-AF65-F5344CB8AC3E}">
        <p14:creationId xmlns:p14="http://schemas.microsoft.com/office/powerpoint/2010/main" val="1462484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55679" y="439000"/>
            <a:ext cx="7266350" cy="1196618"/>
          </a:xfrm>
          <a:solidFill>
            <a:schemeClr val="bg1">
              <a:lumMod val="95000"/>
            </a:schemeClr>
          </a:solidFill>
        </p:spPr>
        <p:txBody>
          <a:bodyPr>
            <a:normAutofit fontScale="90000"/>
          </a:bodyPr>
          <a:lstStyle/>
          <a:p>
            <a:r>
              <a:rPr lang="en-US" spc="-35" dirty="0"/>
              <a:t>Reducing the investor cost and increasing investor confidence &amp; decreasing risks associated with renewable energy projects</a:t>
            </a:r>
          </a:p>
        </p:txBody>
      </p:sp>
      <p:sp>
        <p:nvSpPr>
          <p:cNvPr id="3" name="Rectangle 2">
            <a:extLst>
              <a:ext uri="{FF2B5EF4-FFF2-40B4-BE49-F238E27FC236}">
                <a16:creationId xmlns:a16="http://schemas.microsoft.com/office/drawing/2014/main" id="{2ADE1806-A883-4555-A772-63AFAB5F4CE9}"/>
              </a:ext>
            </a:extLst>
          </p:cNvPr>
          <p:cNvSpPr/>
          <p:nvPr/>
        </p:nvSpPr>
        <p:spPr>
          <a:xfrm>
            <a:off x="437881" y="432001"/>
            <a:ext cx="875763" cy="1203617"/>
          </a:xfrm>
          <a:prstGeom prst="rect">
            <a:avLst/>
          </a:prstGeom>
          <a:ln>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r>
              <a:rPr lang="en-US" sz="3200" b="1" dirty="0">
                <a:latin typeface="+mj-lt"/>
              </a:rPr>
              <a:t>4</a:t>
            </a:r>
          </a:p>
        </p:txBody>
      </p:sp>
      <p:sp>
        <p:nvSpPr>
          <p:cNvPr id="5" name="Rectangle 4">
            <a:extLst>
              <a:ext uri="{FF2B5EF4-FFF2-40B4-BE49-F238E27FC236}">
                <a16:creationId xmlns:a16="http://schemas.microsoft.com/office/drawing/2014/main" id="{ED2516EB-8FD2-41B4-A2F7-283695B9CB26}"/>
              </a:ext>
            </a:extLst>
          </p:cNvPr>
          <p:cNvSpPr/>
          <p:nvPr/>
        </p:nvSpPr>
        <p:spPr>
          <a:xfrm>
            <a:off x="399244" y="1622740"/>
            <a:ext cx="8422785" cy="2246769"/>
          </a:xfrm>
          <a:prstGeom prst="rect">
            <a:avLst/>
          </a:prstGeom>
          <a:ln>
            <a:solidFill>
              <a:schemeClr val="tx1"/>
            </a:solidFill>
          </a:ln>
        </p:spPr>
        <p:txBody>
          <a:bodyPr wrap="square">
            <a:spAutoFit/>
          </a:bodyPr>
          <a:lstStyle/>
          <a:p>
            <a:pPr marL="285750" indent="-285750">
              <a:buFont typeface="Wingdings" panose="05000000000000000000" pitchFamily="2" charset="2"/>
              <a:buChar char="Ø"/>
            </a:pPr>
            <a:r>
              <a:rPr lang="en-US" sz="1400" b="1" i="1" dirty="0">
                <a:solidFill>
                  <a:srgbClr val="A32020"/>
                </a:solidFill>
                <a:ea typeface="Times New Roman" panose="02020603050405020304" pitchFamily="18" charset="0"/>
                <a:cs typeface="Times New Roman" panose="02020603050405020304" pitchFamily="18" charset="0"/>
              </a:rPr>
              <a:t>Constraint: Project Start-Up and Development </a:t>
            </a:r>
          </a:p>
          <a:p>
            <a:r>
              <a:rPr lang="en-US" sz="1400" dirty="0">
                <a:ea typeface="Georgia" panose="02040502050405020303" pitchFamily="18" charset="0"/>
              </a:rPr>
              <a:t>One of the biggest barriers affecting the release of renewable energy investment is the shortage of investment-ready or bankable projects with an attractive value proposition. For many investors, the inability to find projects mature for investment is a significant constraint. </a:t>
            </a:r>
          </a:p>
          <a:p>
            <a:r>
              <a:rPr lang="en-US" sz="1400" b="1" i="1" dirty="0">
                <a:solidFill>
                  <a:srgbClr val="A32020"/>
                </a:solidFill>
              </a:rPr>
              <a:t>Key Solution</a:t>
            </a:r>
          </a:p>
          <a:p>
            <a:pPr marL="285750" indent="-285750">
              <a:buFont typeface="Arial" panose="020B0604020202020204" pitchFamily="34" charset="0"/>
              <a:buChar char="•"/>
            </a:pPr>
            <a:r>
              <a:rPr lang="en-US" sz="1400" dirty="0"/>
              <a:t>Technical assistance and grant funding for project development and document preparation can increase the renewable energy deal flow and improve the pipeline of projects ready for investment. </a:t>
            </a:r>
          </a:p>
          <a:p>
            <a:pPr marL="285750" indent="-285750">
              <a:buFont typeface="Arial" panose="020B0604020202020204" pitchFamily="34" charset="0"/>
              <a:buChar char="•"/>
            </a:pPr>
            <a:r>
              <a:rPr lang="en-US" sz="1400" dirty="0"/>
              <a:t>SAARC Member States can collaborate with each other to conduct in-depth technical and feasibility studies such that each member state can come up with investment ready project opportunities and save investor cost in doing comprehensive due diligence.</a:t>
            </a:r>
          </a:p>
        </p:txBody>
      </p:sp>
      <p:sp>
        <p:nvSpPr>
          <p:cNvPr id="7" name="Rectangle 6">
            <a:extLst>
              <a:ext uri="{FF2B5EF4-FFF2-40B4-BE49-F238E27FC236}">
                <a16:creationId xmlns:a16="http://schemas.microsoft.com/office/drawing/2014/main" id="{61C4B7AD-BAC3-42E0-89FD-9B90C75B349A}"/>
              </a:ext>
            </a:extLst>
          </p:cNvPr>
          <p:cNvSpPr/>
          <p:nvPr/>
        </p:nvSpPr>
        <p:spPr>
          <a:xfrm>
            <a:off x="399244" y="3993147"/>
            <a:ext cx="8422785" cy="2246769"/>
          </a:xfrm>
          <a:prstGeom prst="rect">
            <a:avLst/>
          </a:prstGeom>
          <a:ln>
            <a:solidFill>
              <a:schemeClr val="tx1"/>
            </a:solidFill>
          </a:ln>
        </p:spPr>
        <p:txBody>
          <a:bodyPr wrap="square">
            <a:spAutoFit/>
          </a:bodyPr>
          <a:lstStyle/>
          <a:p>
            <a:pPr marL="285750" indent="-285750">
              <a:buFont typeface="Wingdings" panose="05000000000000000000" pitchFamily="2" charset="2"/>
              <a:buChar char="Ø"/>
            </a:pPr>
            <a:r>
              <a:rPr lang="en-US" sz="1400" b="1" i="1" dirty="0">
                <a:solidFill>
                  <a:srgbClr val="A32020"/>
                </a:solidFill>
              </a:rPr>
              <a:t>Constraint: Scaling-up Investment</a:t>
            </a:r>
          </a:p>
          <a:p>
            <a:r>
              <a:rPr lang="en-US" sz="1400" dirty="0"/>
              <a:t>When it comes to renewable energy, the projects are smaller in scale and we need to examine ways to break through barriers to attracting large-scale private investment. These barriers include, for instance, insufficient investment size, high transaction costs and limited market liquidity.</a:t>
            </a:r>
          </a:p>
          <a:p>
            <a:r>
              <a:rPr lang="en-US" sz="1400" dirty="0"/>
              <a:t> </a:t>
            </a:r>
            <a:r>
              <a:rPr lang="en-US" sz="1400" b="1" i="1" dirty="0">
                <a:solidFill>
                  <a:srgbClr val="A32020"/>
                </a:solidFill>
              </a:rPr>
              <a:t>Key Solution: Structured finance mechanisms</a:t>
            </a:r>
          </a:p>
          <a:p>
            <a:pPr marL="285750" indent="-285750">
              <a:buFont typeface="Arial" panose="020B0604020202020204" pitchFamily="34" charset="0"/>
              <a:buChar char="•"/>
            </a:pPr>
            <a:r>
              <a:rPr lang="en-US" sz="1400" dirty="0"/>
              <a:t>Structured finance can help overcome such barriers, especially when the underlying investment vehicles are </a:t>
            </a:r>
            <a:r>
              <a:rPr lang="en-US" sz="1400" dirty="0" err="1"/>
              <a:t>standardised</a:t>
            </a:r>
            <a:r>
              <a:rPr lang="en-US" sz="1400" dirty="0"/>
              <a:t> and/or aggregated to cut due diligence costs. </a:t>
            </a:r>
          </a:p>
          <a:p>
            <a:pPr marL="285750" indent="-285750">
              <a:buFont typeface="Arial" panose="020B0604020202020204" pitchFamily="34" charset="0"/>
              <a:buChar char="•"/>
            </a:pPr>
            <a:r>
              <a:rPr lang="en-US" sz="1400" dirty="0"/>
              <a:t>In most structured finance transactions, project assets that will generate the cash flow must be isolated from the sponsor. This way, other investors are able to narrow the focus of both the risks and returns to the project itself.</a:t>
            </a:r>
          </a:p>
        </p:txBody>
      </p:sp>
    </p:spTree>
    <p:extLst>
      <p:ext uri="{BB962C8B-B14F-4D97-AF65-F5344CB8AC3E}">
        <p14:creationId xmlns:p14="http://schemas.microsoft.com/office/powerpoint/2010/main" val="35524327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OWPRESENTATIONDISCLAIMER" val="Yes"/>
  <p:tag name="SMARTSHAPETYPE" val="PresentationDisclaimer"/>
  <p:tag name="GRIDON" val="No"/>
  <p:tag name="SMARTTOCHYPERLINK" val="YES"/>
  <p:tag name="SHOW DRAFT STAMP" val="YES"/>
  <p:tag name="SHOWDISCLAIMERCLIENTNAME" val="No"/>
  <p:tag name="PAGINATIONSTART" val="Slide 1"/>
  <p:tag name="SMRTDOCUMENTTYPE" val="2"/>
  <p:tag name="DISABLE EXECUTIVE SUMMARY" val="YES"/>
  <p:tag name="HORIZONTALTOCTYPE" val="Header TOC"/>
  <p:tag name="INCLUDEINHORIZONTALTOC" val="Yes"/>
  <p:tag name="TOCSECTIONHEADERTEXT" val="Section"/>
  <p:tag name="SMARTTOCSTYLE" val="Standard Table of Contents"/>
  <p:tag name="SMARTTOCSLIDENUMBER" val="2"/>
  <p:tag name="BUSINESSUNITCOVERTEXT" val="Business Unit"/>
  <p:tag name="CONFIDENTIALITY STAMP" val="Strictly Private and Confidential"/>
  <p:tag name="DRAFT STAMP" val="Draft"/>
  <p:tag name="ISSECTIONLAYOUTRENAMED" val="NO"/>
  <p:tag name="ISCOVERSLIDEINSERTED" val="NO"/>
  <p:tag name="TOCTEXT" val="Contents"/>
  <p:tag name="LASTSLIDEVIEWED" val="326,17,Thank you"/>
</p:tagLst>
</file>

<file path=ppt/tags/tag2.xml><?xml version="1.0" encoding="utf-8"?>
<p:tagLst xmlns:a="http://schemas.openxmlformats.org/drawingml/2006/main" xmlns:r="http://schemas.openxmlformats.org/officeDocument/2006/relationships" xmlns:p="http://schemas.openxmlformats.org/presentationml/2006/main">
  <p:tag name="SMARTTOCSTYLE" val="Section TOC"/>
  <p:tag name="SMARTDIVIDERTYPE" val="Section"/>
  <p:tag name="SMARTDIVIDERTOCSTYLE" val="Section TOC"/>
  <p:tag name="SHOW EXECUTIVE SUMMARY" val="NO"/>
  <p:tag name="SMARTSLIDETYPE" val="Divider"/>
  <p:tag name="INCLUDEINHORIZONTALTOC" val="YES"/>
  <p:tag name="SMARTDIVIDERLEVEL" val="-1"/>
  <p:tag name="SMART DIVIDER SHORT TITLE" val="Thank you"/>
  <p:tag name="INCLUDEINPRIMARYTOC" val="YES"/>
  <p:tag name="INCLUDEINSECTIONTOC" val="YES"/>
  <p:tag name="SMART DIVIDER TITLE" val="Thank you"/>
  <p:tag name="UNLOCK SHAPES" val="NO"/>
  <p:tag name="SMARTDIVIDERTEXT" val="Section"/>
  <p:tag name="SMARTDIVIDERNUMBER" val="-1"/>
</p:tagLst>
</file>

<file path=ppt/theme/theme1.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spAutoFit/>
      </a:bodyPr>
      <a:lstStyle>
        <a:defPPr>
          <a:lnSpc>
            <a:spcPct val="100000"/>
          </a:lnSpc>
          <a:spcAft>
            <a:spcPts val="600"/>
          </a:spcAft>
          <a:buSzPct val="100000"/>
          <a:defRPr sz="1600" dirty="0" err="1" smtClean="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wC 16x9 PowerPoint.potx" id="{D4DCA9A9-A671-44E4-915A-C83629F99A90}" vid="{6074E35A-D868-441C-8EFF-8DE4FA24430B}"/>
    </a:ext>
  </a:extLst>
</a:theme>
</file>

<file path=ppt/theme/theme2.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ppt/theme/theme3.xml><?xml version="1.0" encoding="utf-8"?>
<a:theme xmlns:a="http://schemas.openxmlformats.org/drawingml/2006/main" name="PwC">
  <a:themeElements>
    <a:clrScheme name="PwC Colors">
      <a:dk1>
        <a:srgbClr val="000000"/>
      </a:dk1>
      <a:lt1>
        <a:srgbClr val="FFFFFF"/>
      </a:lt1>
      <a:dk2>
        <a:srgbClr val="7D7D7D"/>
      </a:dk2>
      <a:lt2>
        <a:srgbClr val="DEDEDE"/>
      </a:lt2>
      <a:accent1>
        <a:srgbClr val="D04A02"/>
      </a:accent1>
      <a:accent2>
        <a:srgbClr val="FFB600"/>
      </a:accent2>
      <a:accent3>
        <a:srgbClr val="E0301E"/>
      </a:accent3>
      <a:accent4>
        <a:srgbClr val="EB8C00"/>
      </a:accent4>
      <a:accent5>
        <a:srgbClr val="DB536A"/>
      </a:accent5>
      <a:accent6>
        <a:srgbClr val="464646"/>
      </a:accent6>
      <a:hlink>
        <a:srgbClr val="D04A02"/>
      </a:hlink>
      <a:folHlink>
        <a:srgbClr val="DB536A"/>
      </a:folHlink>
    </a:clrScheme>
    <a:fontScheme name="PwC Fonts">
      <a:majorFont>
        <a:latin typeface="Georgia"/>
        <a:ea typeface=""/>
        <a:cs typeface=""/>
      </a:majorFont>
      <a:minorFont>
        <a:latin typeface="Arial"/>
        <a:ea typeface=""/>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a:lstStyle>
        <a:defPPr algn="ctr">
          <a:lnSpc>
            <a:spcPct val="100000"/>
          </a:lnSpc>
          <a:defRPr sz="1600"/>
        </a:defPPr>
      </a:lstStyle>
      <a:style>
        <a:lnRef idx="0">
          <a:schemeClr val="accent1"/>
        </a:lnRef>
        <a:fillRef idx="1">
          <a:schemeClr val="accent1"/>
        </a:fillRef>
        <a:effectRef idx="0">
          <a:schemeClr val="dk1"/>
        </a:effectRef>
        <a:fontRef idx="minor">
          <a:schemeClr val="lt1"/>
        </a:fontRef>
      </a:style>
    </a:spDef>
    <a:lnDef>
      <a:spPr>
        <a:ln w="12700"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lstStyle>
        <a:defPPr marL="182880" indent="-182880">
          <a:lnSpc>
            <a:spcPct val="100000"/>
          </a:lnSpc>
          <a:spcAft>
            <a:spcPts val="600"/>
          </a:spcAft>
          <a:buSzPct val="100000"/>
          <a:buFont typeface="Arial"/>
          <a:buChar char="•"/>
          <a:defRPr sz="1600"/>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theme>
</file>

<file path=docProps/app.xml><?xml version="1.0" encoding="utf-8"?>
<Properties xmlns="http://schemas.openxmlformats.org/officeDocument/2006/extended-properties" xmlns:vt="http://schemas.openxmlformats.org/officeDocument/2006/docPropsVTypes">
  <Template>PwC 16x9 PowerPoint</Template>
  <TotalTime>2209</TotalTime>
  <Words>2743</Words>
  <Application>Microsoft Office PowerPoint</Application>
  <PresentationFormat>On-screen Show (4:3)</PresentationFormat>
  <Paragraphs>262</Paragraphs>
  <Slides>17</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Georgia</vt:lpstr>
      <vt:lpstr>Symbol</vt:lpstr>
      <vt:lpstr>Times New Roman</vt:lpstr>
      <vt:lpstr>Wingdings</vt:lpstr>
      <vt:lpstr>PwC</vt:lpstr>
      <vt:lpstr>Key Findings and recommendations   </vt:lpstr>
      <vt:lpstr>Institutionalizing the Clean Energy Policies </vt:lpstr>
      <vt:lpstr>Institutionalizing the Clean Energy Policies </vt:lpstr>
      <vt:lpstr>Management of renewable energy finance programs by independent organisations </vt:lpstr>
      <vt:lpstr>Management of renewable energy finance programs by independent organisations </vt:lpstr>
      <vt:lpstr>Reduce the cost of renewable energy technologies</vt:lpstr>
      <vt:lpstr>Reduce the cost of renewable energy technologies</vt:lpstr>
      <vt:lpstr>Reducing the investor cost and increasing investor confidence &amp; decreasing risks associated with renewable energy projects</vt:lpstr>
      <vt:lpstr>Reducing the investor cost and increasing investor confidence &amp; decreasing risks associated with renewable energy projects</vt:lpstr>
      <vt:lpstr>Reducing the investor cost and increasing investor confidence &amp; decreasing risks associated with renewable energy projects</vt:lpstr>
      <vt:lpstr>Mobilizing International Initiatives </vt:lpstr>
      <vt:lpstr>Mobilizing International Initiatives </vt:lpstr>
      <vt:lpstr>Encourage Cross-Border programs, collaborations and cooperation for development of renewable energy sector  </vt:lpstr>
      <vt:lpstr>Importance of cooperation among related entities of SAARC Member States   </vt:lpstr>
      <vt:lpstr>Evolution of One Mode of Financing to the Other    </vt:lpstr>
      <vt:lpstr>Evolution of One Mode of Financing to the Other    </vt:lpstr>
      <vt:lpstr>Thank you</vt:lpstr>
    </vt:vector>
  </TitlesOfParts>
  <Manager/>
  <Company>PricewaterhouseCoopers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Transaction opportunities</dc:title>
  <dc:subject/>
  <dc:creator>Sandeep Kumar Mohanty</dc:creator>
  <cp:keywords/>
  <dc:description/>
  <cp:lastModifiedBy>Purvi Mehta</cp:lastModifiedBy>
  <cp:revision>276</cp:revision>
  <dcterms:created xsi:type="dcterms:W3CDTF">2019-03-06T18:20:47Z</dcterms:created>
  <dcterms:modified xsi:type="dcterms:W3CDTF">2020-02-06T06:52:02Z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B template type">
    <vt:lpwstr>PwC16x9</vt:lpwstr>
  </property>
  <property fmtid="{D5CDD505-2E9C-101B-9397-08002B2CF9AE}" pid="3" name="TB template version">
    <vt:lpwstr>6</vt:lpwstr>
  </property>
  <property fmtid="{D5CDD505-2E9C-101B-9397-08002B2CF9AE}" pid="4" name="TB template release">
    <vt:lpwstr>4</vt:lpwstr>
  </property>
</Properties>
</file>