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48" r:id="rId1"/>
  </p:sldMasterIdLst>
  <p:notesMasterIdLst>
    <p:notesMasterId r:id="rId27"/>
  </p:notesMasterIdLst>
  <p:handoutMasterIdLst>
    <p:handoutMasterId r:id="rId28"/>
  </p:handoutMasterIdLst>
  <p:sldIdLst>
    <p:sldId id="2134803457" r:id="rId2"/>
    <p:sldId id="512" r:id="rId3"/>
    <p:sldId id="689" r:id="rId4"/>
    <p:sldId id="2134803458" r:id="rId5"/>
    <p:sldId id="2134803459" r:id="rId6"/>
    <p:sldId id="2134803460" r:id="rId7"/>
    <p:sldId id="2134803461" r:id="rId8"/>
    <p:sldId id="2134803462" r:id="rId9"/>
    <p:sldId id="2134803463" r:id="rId10"/>
    <p:sldId id="2134803464" r:id="rId11"/>
    <p:sldId id="2134803465" r:id="rId12"/>
    <p:sldId id="2134803466" r:id="rId13"/>
    <p:sldId id="2134803467" r:id="rId14"/>
    <p:sldId id="2134803468" r:id="rId15"/>
    <p:sldId id="2134803469" r:id="rId16"/>
    <p:sldId id="2134803470" r:id="rId17"/>
    <p:sldId id="2134803471" r:id="rId18"/>
    <p:sldId id="2134803472" r:id="rId19"/>
    <p:sldId id="2134803475" r:id="rId20"/>
    <p:sldId id="2134803473" r:id="rId21"/>
    <p:sldId id="2134803474" r:id="rId22"/>
    <p:sldId id="2134803476" r:id="rId23"/>
    <p:sldId id="2134803477" r:id="rId24"/>
    <p:sldId id="2134803478" r:id="rId25"/>
    <p:sldId id="1012" r:id="rId26"/>
  </p:sldIdLst>
  <p:sldSz cx="9906000" cy="6858000" type="A4"/>
  <p:notesSz cx="6797675" cy="9926638"/>
  <p:kinsoku lang="ja-JP" invalStChars="、。，．・：；？！゛゜ヽヾゝゞ々ー’”）〕］｝〉》」』】°‰′″℃￠％ぁぃぅぇぉっゃゅょゎァィゥェォッャュョヮヵヶ!%),.:;?]}｡｣､･ｧｨｩｪｫｬｭｮｯｰﾞﾟ" invalEndChars="‘“（〔［｛〈《「『【￥＄$([\{｢￡"/>
  <p:defaultTextStyle>
    <a:defPPr>
      <a:defRPr lang="en-GB"/>
    </a:defPPr>
    <a:lvl1pPr algn="l" rtl="0" eaLnBrk="0" fontAlgn="base" hangingPunct="0">
      <a:spcBef>
        <a:spcPct val="0"/>
      </a:spcBef>
      <a:spcAft>
        <a:spcPct val="0"/>
      </a:spcAft>
      <a:defRPr sz="1400" kern="1200">
        <a:solidFill>
          <a:schemeClr val="tx1"/>
        </a:solidFill>
        <a:latin typeface="Arial" charset="0"/>
        <a:ea typeface="+mn-ea"/>
        <a:cs typeface="+mn-cs"/>
      </a:defRPr>
    </a:lvl1pPr>
    <a:lvl2pPr marL="457200" algn="l" rtl="0" eaLnBrk="0" fontAlgn="base" hangingPunct="0">
      <a:spcBef>
        <a:spcPct val="0"/>
      </a:spcBef>
      <a:spcAft>
        <a:spcPct val="0"/>
      </a:spcAft>
      <a:defRPr sz="1400" kern="1200">
        <a:solidFill>
          <a:schemeClr val="tx1"/>
        </a:solidFill>
        <a:latin typeface="Arial" charset="0"/>
        <a:ea typeface="+mn-ea"/>
        <a:cs typeface="+mn-cs"/>
      </a:defRPr>
    </a:lvl2pPr>
    <a:lvl3pPr marL="914400" algn="l" rtl="0" eaLnBrk="0" fontAlgn="base" hangingPunct="0">
      <a:spcBef>
        <a:spcPct val="0"/>
      </a:spcBef>
      <a:spcAft>
        <a:spcPct val="0"/>
      </a:spcAft>
      <a:defRPr sz="1400" kern="1200">
        <a:solidFill>
          <a:schemeClr val="tx1"/>
        </a:solidFill>
        <a:latin typeface="Arial" charset="0"/>
        <a:ea typeface="+mn-ea"/>
        <a:cs typeface="+mn-cs"/>
      </a:defRPr>
    </a:lvl3pPr>
    <a:lvl4pPr marL="1371600" algn="l" rtl="0" eaLnBrk="0" fontAlgn="base" hangingPunct="0">
      <a:spcBef>
        <a:spcPct val="0"/>
      </a:spcBef>
      <a:spcAft>
        <a:spcPct val="0"/>
      </a:spcAft>
      <a:defRPr sz="1400" kern="1200">
        <a:solidFill>
          <a:schemeClr val="tx1"/>
        </a:solidFill>
        <a:latin typeface="Arial" charset="0"/>
        <a:ea typeface="+mn-ea"/>
        <a:cs typeface="+mn-cs"/>
      </a:defRPr>
    </a:lvl4pPr>
    <a:lvl5pPr marL="1828800" algn="l" rtl="0" eaLnBrk="0" fontAlgn="base" hangingPunct="0">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968">
          <p15:clr>
            <a:srgbClr val="A4A3A4"/>
          </p15:clr>
        </p15:guide>
        <p15:guide id="3" orient="horz" pos="3634" userDrawn="1">
          <p15:clr>
            <a:srgbClr val="A4A3A4"/>
          </p15:clr>
        </p15:guide>
        <p15:guide id="4"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5581"/>
    <a:srgbClr val="AFA57D"/>
    <a:srgbClr val="C3C29E"/>
    <a:srgbClr val="777649"/>
    <a:srgbClr val="C0504D"/>
    <a:srgbClr val="594C35"/>
    <a:srgbClr val="F5DC95"/>
    <a:srgbClr val="AC10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C4A1B0-94B3-4E80-A726-A9A4C6FEF952}" v="37" dt="2024-10-24T04:55:12.1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49" autoAdjust="0"/>
  </p:normalViewPr>
  <p:slideViewPr>
    <p:cSldViewPr snapToGrid="0" snapToObjects="1" showGuides="1">
      <p:cViewPr varScale="1">
        <p:scale>
          <a:sx n="112" d="100"/>
          <a:sy n="112" d="100"/>
        </p:scale>
        <p:origin x="1356" y="108"/>
      </p:cViewPr>
      <p:guideLst>
        <p:guide orient="horz" pos="2160"/>
        <p:guide orient="horz" pos="3968"/>
        <p:guide orient="horz" pos="3634"/>
        <p:guide pos="31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ok Kumar" userId="cb8bd493-5db8-4e39-ad83-d993e9a73133" providerId="ADAL" clId="{37C4A1B0-94B3-4E80-A726-A9A4C6FEF952}"/>
    <pc:docChg chg="undo custSel addSld delSld modSld">
      <pc:chgData name="Alok Kumar" userId="cb8bd493-5db8-4e39-ad83-d993e9a73133" providerId="ADAL" clId="{37C4A1B0-94B3-4E80-A726-A9A4C6FEF952}" dt="2024-10-25T02:09:36.397" v="16669" actId="20577"/>
      <pc:docMkLst>
        <pc:docMk/>
      </pc:docMkLst>
      <pc:sldChg chg="del">
        <pc:chgData name="Alok Kumar" userId="cb8bd493-5db8-4e39-ad83-d993e9a73133" providerId="ADAL" clId="{37C4A1B0-94B3-4E80-A726-A9A4C6FEF952}" dt="2024-10-24T04:56:06.945" v="16189" actId="47"/>
        <pc:sldMkLst>
          <pc:docMk/>
          <pc:sldMk cId="0" sldId="505"/>
        </pc:sldMkLst>
      </pc:sldChg>
      <pc:sldChg chg="del">
        <pc:chgData name="Alok Kumar" userId="cb8bd493-5db8-4e39-ad83-d993e9a73133" providerId="ADAL" clId="{37C4A1B0-94B3-4E80-A726-A9A4C6FEF952}" dt="2024-10-24T04:56:10.609" v="16194" actId="47"/>
        <pc:sldMkLst>
          <pc:docMk/>
          <pc:sldMk cId="0" sldId="510"/>
        </pc:sldMkLst>
      </pc:sldChg>
      <pc:sldChg chg="addSp delSp modSp mod">
        <pc:chgData name="Alok Kumar" userId="cb8bd493-5db8-4e39-ad83-d993e9a73133" providerId="ADAL" clId="{37C4A1B0-94B3-4E80-A726-A9A4C6FEF952}" dt="2024-10-22T12:36:25.097" v="418" actId="20577"/>
        <pc:sldMkLst>
          <pc:docMk/>
          <pc:sldMk cId="0" sldId="512"/>
        </pc:sldMkLst>
        <pc:spChg chg="mod">
          <ac:chgData name="Alok Kumar" userId="cb8bd493-5db8-4e39-ad83-d993e9a73133" providerId="ADAL" clId="{37C4A1B0-94B3-4E80-A726-A9A4C6FEF952}" dt="2024-10-22T12:33:20.821" v="322" actId="20577"/>
          <ac:spMkLst>
            <pc:docMk/>
            <pc:sldMk cId="0" sldId="512"/>
            <ac:spMk id="3" creationId="{4458504B-9292-42FA-9C4D-255A3F228DD6}"/>
          </ac:spMkLst>
        </pc:spChg>
        <pc:spChg chg="add del mod">
          <ac:chgData name="Alok Kumar" userId="cb8bd493-5db8-4e39-ad83-d993e9a73133" providerId="ADAL" clId="{37C4A1B0-94B3-4E80-A726-A9A4C6FEF952}" dt="2024-10-22T12:33:41.399" v="339" actId="20577"/>
          <ac:spMkLst>
            <pc:docMk/>
            <pc:sldMk cId="0" sldId="512"/>
            <ac:spMk id="11" creationId="{6788765D-3B5F-4910-85ED-E497700F7243}"/>
          </ac:spMkLst>
        </pc:spChg>
        <pc:spChg chg="mod">
          <ac:chgData name="Alok Kumar" userId="cb8bd493-5db8-4e39-ad83-d993e9a73133" providerId="ADAL" clId="{37C4A1B0-94B3-4E80-A726-A9A4C6FEF952}" dt="2024-10-22T12:34:55.354" v="368" actId="20577"/>
          <ac:spMkLst>
            <pc:docMk/>
            <pc:sldMk cId="0" sldId="512"/>
            <ac:spMk id="14" creationId="{4B83F3BA-06FD-421F-B2C1-F55B7DF4054E}"/>
          </ac:spMkLst>
        </pc:spChg>
        <pc:spChg chg="mod">
          <ac:chgData name="Alok Kumar" userId="cb8bd493-5db8-4e39-ad83-d993e9a73133" providerId="ADAL" clId="{37C4A1B0-94B3-4E80-A726-A9A4C6FEF952}" dt="2024-10-22T12:35:42.563" v="389" actId="20577"/>
          <ac:spMkLst>
            <pc:docMk/>
            <pc:sldMk cId="0" sldId="512"/>
            <ac:spMk id="17" creationId="{0C140627-97FB-4294-A81B-B63B245D41FB}"/>
          </ac:spMkLst>
        </pc:spChg>
        <pc:spChg chg="mod">
          <ac:chgData name="Alok Kumar" userId="cb8bd493-5db8-4e39-ad83-d993e9a73133" providerId="ADAL" clId="{37C4A1B0-94B3-4E80-A726-A9A4C6FEF952}" dt="2024-10-22T12:36:25.097" v="418" actId="20577"/>
          <ac:spMkLst>
            <pc:docMk/>
            <pc:sldMk cId="0" sldId="512"/>
            <ac:spMk id="20" creationId="{A066F785-7B71-40A3-A573-DC7CC3187E2B}"/>
          </ac:spMkLst>
        </pc:spChg>
      </pc:sldChg>
      <pc:sldChg chg="del">
        <pc:chgData name="Alok Kumar" userId="cb8bd493-5db8-4e39-ad83-d993e9a73133" providerId="ADAL" clId="{37C4A1B0-94B3-4E80-A726-A9A4C6FEF952}" dt="2024-10-24T04:56:11.309" v="16195" actId="47"/>
        <pc:sldMkLst>
          <pc:docMk/>
          <pc:sldMk cId="0" sldId="516"/>
        </pc:sldMkLst>
      </pc:sldChg>
      <pc:sldChg chg="del">
        <pc:chgData name="Alok Kumar" userId="cb8bd493-5db8-4e39-ad83-d993e9a73133" providerId="ADAL" clId="{37C4A1B0-94B3-4E80-A726-A9A4C6FEF952}" dt="2024-10-24T04:56:12.734" v="16197" actId="47"/>
        <pc:sldMkLst>
          <pc:docMk/>
          <pc:sldMk cId="0" sldId="572"/>
        </pc:sldMkLst>
      </pc:sldChg>
      <pc:sldChg chg="del">
        <pc:chgData name="Alok Kumar" userId="cb8bd493-5db8-4e39-ad83-d993e9a73133" providerId="ADAL" clId="{37C4A1B0-94B3-4E80-A726-A9A4C6FEF952}" dt="2024-10-24T04:56:13.426" v="16198" actId="47"/>
        <pc:sldMkLst>
          <pc:docMk/>
          <pc:sldMk cId="0" sldId="596"/>
        </pc:sldMkLst>
      </pc:sldChg>
      <pc:sldChg chg="del">
        <pc:chgData name="Alok Kumar" userId="cb8bd493-5db8-4e39-ad83-d993e9a73133" providerId="ADAL" clId="{37C4A1B0-94B3-4E80-A726-A9A4C6FEF952}" dt="2024-10-24T04:56:14.831" v="16200" actId="47"/>
        <pc:sldMkLst>
          <pc:docMk/>
          <pc:sldMk cId="0" sldId="600"/>
        </pc:sldMkLst>
      </pc:sldChg>
      <pc:sldChg chg="del">
        <pc:chgData name="Alok Kumar" userId="cb8bd493-5db8-4e39-ad83-d993e9a73133" providerId="ADAL" clId="{37C4A1B0-94B3-4E80-A726-A9A4C6FEF952}" dt="2024-10-24T04:56:14.187" v="16199" actId="47"/>
        <pc:sldMkLst>
          <pc:docMk/>
          <pc:sldMk cId="0" sldId="604"/>
        </pc:sldMkLst>
      </pc:sldChg>
      <pc:sldChg chg="del">
        <pc:chgData name="Alok Kumar" userId="cb8bd493-5db8-4e39-ad83-d993e9a73133" providerId="ADAL" clId="{37C4A1B0-94B3-4E80-A726-A9A4C6FEF952}" dt="2024-10-24T04:56:09.917" v="16193" actId="47"/>
        <pc:sldMkLst>
          <pc:docMk/>
          <pc:sldMk cId="0" sldId="610"/>
        </pc:sldMkLst>
      </pc:sldChg>
      <pc:sldChg chg="del">
        <pc:chgData name="Alok Kumar" userId="cb8bd493-5db8-4e39-ad83-d993e9a73133" providerId="ADAL" clId="{37C4A1B0-94B3-4E80-A726-A9A4C6FEF952}" dt="2024-10-24T04:56:16.769" v="16201" actId="47"/>
        <pc:sldMkLst>
          <pc:docMk/>
          <pc:sldMk cId="0" sldId="611"/>
        </pc:sldMkLst>
      </pc:sldChg>
      <pc:sldChg chg="del">
        <pc:chgData name="Alok Kumar" userId="cb8bd493-5db8-4e39-ad83-d993e9a73133" providerId="ADAL" clId="{37C4A1B0-94B3-4E80-A726-A9A4C6FEF952}" dt="2024-10-24T04:56:11.995" v="16196" actId="47"/>
        <pc:sldMkLst>
          <pc:docMk/>
          <pc:sldMk cId="0" sldId="682"/>
        </pc:sldMkLst>
      </pc:sldChg>
      <pc:sldChg chg="del">
        <pc:chgData name="Alok Kumar" userId="cb8bd493-5db8-4e39-ad83-d993e9a73133" providerId="ADAL" clId="{37C4A1B0-94B3-4E80-A726-A9A4C6FEF952}" dt="2024-10-24T04:56:02.132" v="16186" actId="47"/>
        <pc:sldMkLst>
          <pc:docMk/>
          <pc:sldMk cId="0" sldId="683"/>
        </pc:sldMkLst>
      </pc:sldChg>
      <pc:sldChg chg="del">
        <pc:chgData name="Alok Kumar" userId="cb8bd493-5db8-4e39-ad83-d993e9a73133" providerId="ADAL" clId="{37C4A1B0-94B3-4E80-A726-A9A4C6FEF952}" dt="2024-10-24T04:56:04.745" v="16187" actId="47"/>
        <pc:sldMkLst>
          <pc:docMk/>
          <pc:sldMk cId="0" sldId="685"/>
        </pc:sldMkLst>
      </pc:sldChg>
      <pc:sldChg chg="del">
        <pc:chgData name="Alok Kumar" userId="cb8bd493-5db8-4e39-ad83-d993e9a73133" providerId="ADAL" clId="{37C4A1B0-94B3-4E80-A726-A9A4C6FEF952}" dt="2024-10-22T11:15:56.141" v="13" actId="2696"/>
        <pc:sldMkLst>
          <pc:docMk/>
          <pc:sldMk cId="0" sldId="688"/>
        </pc:sldMkLst>
      </pc:sldChg>
      <pc:sldChg chg="modSp mod">
        <pc:chgData name="Alok Kumar" userId="cb8bd493-5db8-4e39-ad83-d993e9a73133" providerId="ADAL" clId="{37C4A1B0-94B3-4E80-A726-A9A4C6FEF952}" dt="2024-10-22T12:38:18.858" v="474" actId="20577"/>
        <pc:sldMkLst>
          <pc:docMk/>
          <pc:sldMk cId="279703510" sldId="689"/>
        </pc:sldMkLst>
        <pc:spChg chg="mod">
          <ac:chgData name="Alok Kumar" userId="cb8bd493-5db8-4e39-ad83-d993e9a73133" providerId="ADAL" clId="{37C4A1B0-94B3-4E80-A726-A9A4C6FEF952}" dt="2024-10-22T12:38:15.793" v="471" actId="20577"/>
          <ac:spMkLst>
            <pc:docMk/>
            <pc:sldMk cId="279703510" sldId="689"/>
            <ac:spMk id="6" creationId="{00000000-0000-0000-0000-000000000000}"/>
          </ac:spMkLst>
        </pc:spChg>
        <pc:spChg chg="mod">
          <ac:chgData name="Alok Kumar" userId="cb8bd493-5db8-4e39-ad83-d993e9a73133" providerId="ADAL" clId="{37C4A1B0-94B3-4E80-A726-A9A4C6FEF952}" dt="2024-10-22T12:38:18.858" v="474" actId="20577"/>
          <ac:spMkLst>
            <pc:docMk/>
            <pc:sldMk cId="279703510" sldId="689"/>
            <ac:spMk id="7" creationId="{00000000-0000-0000-0000-000000000000}"/>
          </ac:spMkLst>
        </pc:spChg>
      </pc:sldChg>
      <pc:sldChg chg="del">
        <pc:chgData name="Alok Kumar" userId="cb8bd493-5db8-4e39-ad83-d993e9a73133" providerId="ADAL" clId="{37C4A1B0-94B3-4E80-A726-A9A4C6FEF952}" dt="2024-10-24T04:56:07.684" v="16190" actId="47"/>
        <pc:sldMkLst>
          <pc:docMk/>
          <pc:sldMk cId="1892711429" sldId="693"/>
        </pc:sldMkLst>
      </pc:sldChg>
      <pc:sldChg chg="del">
        <pc:chgData name="Alok Kumar" userId="cb8bd493-5db8-4e39-ad83-d993e9a73133" providerId="ADAL" clId="{37C4A1B0-94B3-4E80-A726-A9A4C6FEF952}" dt="2024-10-24T04:56:08.402" v="16191" actId="47"/>
        <pc:sldMkLst>
          <pc:docMk/>
          <pc:sldMk cId="1940482790" sldId="694"/>
        </pc:sldMkLst>
      </pc:sldChg>
      <pc:sldChg chg="del">
        <pc:chgData name="Alok Kumar" userId="cb8bd493-5db8-4e39-ad83-d993e9a73133" providerId="ADAL" clId="{37C4A1B0-94B3-4E80-A726-A9A4C6FEF952}" dt="2024-10-24T04:56:09.138" v="16192" actId="47"/>
        <pc:sldMkLst>
          <pc:docMk/>
          <pc:sldMk cId="3075085883" sldId="695"/>
        </pc:sldMkLst>
      </pc:sldChg>
      <pc:sldChg chg="del">
        <pc:chgData name="Alok Kumar" userId="cb8bd493-5db8-4e39-ad83-d993e9a73133" providerId="ADAL" clId="{37C4A1B0-94B3-4E80-A726-A9A4C6FEF952}" dt="2024-10-24T04:56:05.825" v="16188" actId="47"/>
        <pc:sldMkLst>
          <pc:docMk/>
          <pc:sldMk cId="365190652" sldId="696"/>
        </pc:sldMkLst>
      </pc:sldChg>
      <pc:sldChg chg="modSp add del mod">
        <pc:chgData name="Alok Kumar" userId="cb8bd493-5db8-4e39-ad83-d993e9a73133" providerId="ADAL" clId="{37C4A1B0-94B3-4E80-A726-A9A4C6FEF952}" dt="2024-10-24T04:58:02.595" v="16209" actId="207"/>
        <pc:sldMkLst>
          <pc:docMk/>
          <pc:sldMk cId="730175466" sldId="1012"/>
        </pc:sldMkLst>
        <pc:spChg chg="mod">
          <ac:chgData name="Alok Kumar" userId="cb8bd493-5db8-4e39-ad83-d993e9a73133" providerId="ADAL" clId="{37C4A1B0-94B3-4E80-A726-A9A4C6FEF952}" dt="2024-10-24T04:58:02.595" v="16209" actId="207"/>
          <ac:spMkLst>
            <pc:docMk/>
            <pc:sldMk cId="730175466" sldId="1012"/>
            <ac:spMk id="2" creationId="{6C67BC0A-D76B-4DA4-9854-8883A5361D0B}"/>
          </ac:spMkLst>
        </pc:spChg>
      </pc:sldChg>
      <pc:sldChg chg="del">
        <pc:chgData name="Alok Kumar" userId="cb8bd493-5db8-4e39-ad83-d993e9a73133" providerId="ADAL" clId="{37C4A1B0-94B3-4E80-A726-A9A4C6FEF952}" dt="2024-10-24T04:55:54.159" v="16184" actId="47"/>
        <pc:sldMkLst>
          <pc:docMk/>
          <pc:sldMk cId="3005768314" sldId="2134803452"/>
        </pc:sldMkLst>
      </pc:sldChg>
      <pc:sldChg chg="del">
        <pc:chgData name="Alok Kumar" userId="cb8bd493-5db8-4e39-ad83-d993e9a73133" providerId="ADAL" clId="{37C4A1B0-94B3-4E80-A726-A9A4C6FEF952}" dt="2024-10-24T04:55:59.415" v="16185" actId="47"/>
        <pc:sldMkLst>
          <pc:docMk/>
          <pc:sldMk cId="2789793392" sldId="2134803453"/>
        </pc:sldMkLst>
      </pc:sldChg>
      <pc:sldChg chg="del">
        <pc:chgData name="Alok Kumar" userId="cb8bd493-5db8-4e39-ad83-d993e9a73133" providerId="ADAL" clId="{37C4A1B0-94B3-4E80-A726-A9A4C6FEF952}" dt="2024-10-24T04:57:11.524" v="16205" actId="47"/>
        <pc:sldMkLst>
          <pc:docMk/>
          <pc:sldMk cId="0" sldId="2134803456"/>
        </pc:sldMkLst>
      </pc:sldChg>
      <pc:sldChg chg="delSp modSp new mod">
        <pc:chgData name="Alok Kumar" userId="cb8bd493-5db8-4e39-ad83-d993e9a73133" providerId="ADAL" clId="{37C4A1B0-94B3-4E80-A726-A9A4C6FEF952}" dt="2024-10-25T02:08:10.007" v="16650" actId="20577"/>
        <pc:sldMkLst>
          <pc:docMk/>
          <pc:sldMk cId="2019321789" sldId="2134803457"/>
        </pc:sldMkLst>
        <pc:spChg chg="del mod">
          <ac:chgData name="Alok Kumar" userId="cb8bd493-5db8-4e39-ad83-d993e9a73133" providerId="ADAL" clId="{37C4A1B0-94B3-4E80-A726-A9A4C6FEF952}" dt="2024-10-22T12:30:32.461" v="188" actId="478"/>
          <ac:spMkLst>
            <pc:docMk/>
            <pc:sldMk cId="2019321789" sldId="2134803457"/>
            <ac:spMk id="2" creationId="{AFB11878-55C0-7A0C-DC37-EDC9B81E4DAC}"/>
          </ac:spMkLst>
        </pc:spChg>
        <pc:spChg chg="mod">
          <ac:chgData name="Alok Kumar" userId="cb8bd493-5db8-4e39-ad83-d993e9a73133" providerId="ADAL" clId="{37C4A1B0-94B3-4E80-A726-A9A4C6FEF952}" dt="2024-10-25T02:08:10.007" v="16650" actId="20577"/>
          <ac:spMkLst>
            <pc:docMk/>
            <pc:sldMk cId="2019321789" sldId="2134803457"/>
            <ac:spMk id="3" creationId="{1DDC9132-27A0-AEFA-0A1C-C0E6026D90DD}"/>
          </ac:spMkLst>
        </pc:spChg>
      </pc:sldChg>
      <pc:sldChg chg="modSp new mod">
        <pc:chgData name="Alok Kumar" userId="cb8bd493-5db8-4e39-ad83-d993e9a73133" providerId="ADAL" clId="{37C4A1B0-94B3-4E80-A726-A9A4C6FEF952}" dt="2024-10-25T02:09:17.137" v="16660" actId="20577"/>
        <pc:sldMkLst>
          <pc:docMk/>
          <pc:sldMk cId="2751287947" sldId="2134803458"/>
        </pc:sldMkLst>
        <pc:spChg chg="mod">
          <ac:chgData name="Alok Kumar" userId="cb8bd493-5db8-4e39-ad83-d993e9a73133" providerId="ADAL" clId="{37C4A1B0-94B3-4E80-A726-A9A4C6FEF952}" dt="2024-10-25T02:09:17.137" v="16660" actId="20577"/>
          <ac:spMkLst>
            <pc:docMk/>
            <pc:sldMk cId="2751287947" sldId="2134803458"/>
            <ac:spMk id="2" creationId="{F2B3F1F0-2C42-47BF-9102-F38A95C2DD78}"/>
          </ac:spMkLst>
        </pc:spChg>
        <pc:spChg chg="mod">
          <ac:chgData name="Alok Kumar" userId="cb8bd493-5db8-4e39-ad83-d993e9a73133" providerId="ADAL" clId="{37C4A1B0-94B3-4E80-A726-A9A4C6FEF952}" dt="2024-10-23T03:54:41.829" v="6013" actId="20577"/>
          <ac:spMkLst>
            <pc:docMk/>
            <pc:sldMk cId="2751287947" sldId="2134803458"/>
            <ac:spMk id="3" creationId="{2B2CFFA7-9C60-B0D0-6498-2147692C2A18}"/>
          </ac:spMkLst>
        </pc:spChg>
      </pc:sldChg>
      <pc:sldChg chg="modSp mod">
        <pc:chgData name="Alok Kumar" userId="cb8bd493-5db8-4e39-ad83-d993e9a73133" providerId="ADAL" clId="{37C4A1B0-94B3-4E80-A726-A9A4C6FEF952}" dt="2024-10-25T02:09:36.397" v="16669" actId="20577"/>
        <pc:sldMkLst>
          <pc:docMk/>
          <pc:sldMk cId="915753081" sldId="2134803459"/>
        </pc:sldMkLst>
        <pc:spChg chg="mod">
          <ac:chgData name="Alok Kumar" userId="cb8bd493-5db8-4e39-ad83-d993e9a73133" providerId="ADAL" clId="{37C4A1B0-94B3-4E80-A726-A9A4C6FEF952}" dt="2024-10-25T02:09:36.397" v="16669" actId="20577"/>
          <ac:spMkLst>
            <pc:docMk/>
            <pc:sldMk cId="915753081" sldId="2134803459"/>
            <ac:spMk id="2" creationId="{F2B3F1F0-2C42-47BF-9102-F38A95C2DD78}"/>
          </ac:spMkLst>
        </pc:spChg>
        <pc:spChg chg="mod">
          <ac:chgData name="Alok Kumar" userId="cb8bd493-5db8-4e39-ad83-d993e9a73133" providerId="ADAL" clId="{37C4A1B0-94B3-4E80-A726-A9A4C6FEF952}" dt="2024-10-22T13:21:09.935" v="1876" actId="20577"/>
          <ac:spMkLst>
            <pc:docMk/>
            <pc:sldMk cId="915753081" sldId="2134803459"/>
            <ac:spMk id="3" creationId="{2B2CFFA7-9C60-B0D0-6498-2147692C2A18}"/>
          </ac:spMkLst>
        </pc:spChg>
      </pc:sldChg>
      <pc:sldChg chg="modSp mod">
        <pc:chgData name="Alok Kumar" userId="cb8bd493-5db8-4e39-ad83-d993e9a73133" providerId="ADAL" clId="{37C4A1B0-94B3-4E80-A726-A9A4C6FEF952}" dt="2024-10-22T13:23:10.260" v="1930" actId="20577"/>
        <pc:sldMkLst>
          <pc:docMk/>
          <pc:sldMk cId="2285953827" sldId="2134803460"/>
        </pc:sldMkLst>
        <pc:spChg chg="mod">
          <ac:chgData name="Alok Kumar" userId="cb8bd493-5db8-4e39-ad83-d993e9a73133" providerId="ADAL" clId="{37C4A1B0-94B3-4E80-A726-A9A4C6FEF952}" dt="2024-10-22T13:23:10.260" v="1930" actId="20577"/>
          <ac:spMkLst>
            <pc:docMk/>
            <pc:sldMk cId="2285953827" sldId="2134803460"/>
            <ac:spMk id="6" creationId="{00000000-0000-0000-0000-000000000000}"/>
          </ac:spMkLst>
        </pc:spChg>
      </pc:sldChg>
      <pc:sldChg chg="modSp mod">
        <pc:chgData name="Alok Kumar" userId="cb8bd493-5db8-4e39-ad83-d993e9a73133" providerId="ADAL" clId="{37C4A1B0-94B3-4E80-A726-A9A4C6FEF952}" dt="2024-10-24T05:09:00.256" v="16256" actId="20577"/>
        <pc:sldMkLst>
          <pc:docMk/>
          <pc:sldMk cId="809752623" sldId="2134803461"/>
        </pc:sldMkLst>
        <pc:spChg chg="mod">
          <ac:chgData name="Alok Kumar" userId="cb8bd493-5db8-4e39-ad83-d993e9a73133" providerId="ADAL" clId="{37C4A1B0-94B3-4E80-A726-A9A4C6FEF952}" dt="2024-10-22T13:24:57.002" v="2021" actId="20577"/>
          <ac:spMkLst>
            <pc:docMk/>
            <pc:sldMk cId="809752623" sldId="2134803461"/>
            <ac:spMk id="2" creationId="{F2B3F1F0-2C42-47BF-9102-F38A95C2DD78}"/>
          </ac:spMkLst>
        </pc:spChg>
        <pc:spChg chg="mod">
          <ac:chgData name="Alok Kumar" userId="cb8bd493-5db8-4e39-ad83-d993e9a73133" providerId="ADAL" clId="{37C4A1B0-94B3-4E80-A726-A9A4C6FEF952}" dt="2024-10-24T05:09:00.256" v="16256" actId="20577"/>
          <ac:spMkLst>
            <pc:docMk/>
            <pc:sldMk cId="809752623" sldId="2134803461"/>
            <ac:spMk id="3" creationId="{2B2CFFA7-9C60-B0D0-6498-2147692C2A18}"/>
          </ac:spMkLst>
        </pc:spChg>
      </pc:sldChg>
      <pc:sldChg chg="modSp mod">
        <pc:chgData name="Alok Kumar" userId="cb8bd493-5db8-4e39-ad83-d993e9a73133" providerId="ADAL" clId="{37C4A1B0-94B3-4E80-A726-A9A4C6FEF952}" dt="2024-10-23T01:52:40.652" v="3673" actId="20577"/>
        <pc:sldMkLst>
          <pc:docMk/>
          <pc:sldMk cId="1908194817" sldId="2134803462"/>
        </pc:sldMkLst>
        <pc:spChg chg="mod">
          <ac:chgData name="Alok Kumar" userId="cb8bd493-5db8-4e39-ad83-d993e9a73133" providerId="ADAL" clId="{37C4A1B0-94B3-4E80-A726-A9A4C6FEF952}" dt="2024-10-23T01:46:26.264" v="3010" actId="20577"/>
          <ac:spMkLst>
            <pc:docMk/>
            <pc:sldMk cId="1908194817" sldId="2134803462"/>
            <ac:spMk id="2" creationId="{F2B3F1F0-2C42-47BF-9102-F38A95C2DD78}"/>
          </ac:spMkLst>
        </pc:spChg>
        <pc:spChg chg="mod">
          <ac:chgData name="Alok Kumar" userId="cb8bd493-5db8-4e39-ad83-d993e9a73133" providerId="ADAL" clId="{37C4A1B0-94B3-4E80-A726-A9A4C6FEF952}" dt="2024-10-23T01:52:40.652" v="3673" actId="20577"/>
          <ac:spMkLst>
            <pc:docMk/>
            <pc:sldMk cId="1908194817" sldId="2134803462"/>
            <ac:spMk id="3" creationId="{2B2CFFA7-9C60-B0D0-6498-2147692C2A18}"/>
          </ac:spMkLst>
        </pc:spChg>
      </pc:sldChg>
      <pc:sldChg chg="addSp delSp modSp new mod">
        <pc:chgData name="Alok Kumar" userId="cb8bd493-5db8-4e39-ad83-d993e9a73133" providerId="ADAL" clId="{37C4A1B0-94B3-4E80-A726-A9A4C6FEF952}" dt="2024-10-24T05:11:07.580" v="16278" actId="20577"/>
        <pc:sldMkLst>
          <pc:docMk/>
          <pc:sldMk cId="3471443521" sldId="2134803463"/>
        </pc:sldMkLst>
        <pc:spChg chg="mod">
          <ac:chgData name="Alok Kumar" userId="cb8bd493-5db8-4e39-ad83-d993e9a73133" providerId="ADAL" clId="{37C4A1B0-94B3-4E80-A726-A9A4C6FEF952}" dt="2024-10-24T05:11:07.580" v="16278" actId="20577"/>
          <ac:spMkLst>
            <pc:docMk/>
            <pc:sldMk cId="3471443521" sldId="2134803463"/>
            <ac:spMk id="2" creationId="{F8908421-3463-8F39-6765-6967FEF3F240}"/>
          </ac:spMkLst>
        </pc:spChg>
        <pc:spChg chg="del">
          <ac:chgData name="Alok Kumar" userId="cb8bd493-5db8-4e39-ad83-d993e9a73133" providerId="ADAL" clId="{37C4A1B0-94B3-4E80-A726-A9A4C6FEF952}" dt="2024-10-23T02:27:22.650" v="3740" actId="3680"/>
          <ac:spMkLst>
            <pc:docMk/>
            <pc:sldMk cId="3471443521" sldId="2134803463"/>
            <ac:spMk id="3" creationId="{0D63FAD2-0EB4-9C40-416E-789D9C36690F}"/>
          </ac:spMkLst>
        </pc:spChg>
        <pc:graphicFrameChg chg="add mod ord modGraphic">
          <ac:chgData name="Alok Kumar" userId="cb8bd493-5db8-4e39-ad83-d993e9a73133" providerId="ADAL" clId="{37C4A1B0-94B3-4E80-A726-A9A4C6FEF952}" dt="2024-10-23T03:12:13.063" v="3895" actId="2165"/>
          <ac:graphicFrameMkLst>
            <pc:docMk/>
            <pc:sldMk cId="3471443521" sldId="2134803463"/>
            <ac:graphicFrameMk id="5" creationId="{9C6DB9B8-DFC7-198C-0D54-CECD5A7432BA}"/>
          </ac:graphicFrameMkLst>
        </pc:graphicFrameChg>
      </pc:sldChg>
      <pc:sldChg chg="modSp mod">
        <pc:chgData name="Alok Kumar" userId="cb8bd493-5db8-4e39-ad83-d993e9a73133" providerId="ADAL" clId="{37C4A1B0-94B3-4E80-A726-A9A4C6FEF952}" dt="2024-10-23T03:35:34.327" v="5385" actId="20577"/>
        <pc:sldMkLst>
          <pc:docMk/>
          <pc:sldMk cId="4238956745" sldId="2134803464"/>
        </pc:sldMkLst>
        <pc:spChg chg="mod">
          <ac:chgData name="Alok Kumar" userId="cb8bd493-5db8-4e39-ad83-d993e9a73133" providerId="ADAL" clId="{37C4A1B0-94B3-4E80-A726-A9A4C6FEF952}" dt="2024-10-23T03:14:14.673" v="3954" actId="20577"/>
          <ac:spMkLst>
            <pc:docMk/>
            <pc:sldMk cId="4238956745" sldId="2134803464"/>
            <ac:spMk id="2" creationId="{F2B3F1F0-2C42-47BF-9102-F38A95C2DD78}"/>
          </ac:spMkLst>
        </pc:spChg>
        <pc:spChg chg="mod">
          <ac:chgData name="Alok Kumar" userId="cb8bd493-5db8-4e39-ad83-d993e9a73133" providerId="ADAL" clId="{37C4A1B0-94B3-4E80-A726-A9A4C6FEF952}" dt="2024-10-23T03:35:34.327" v="5385" actId="20577"/>
          <ac:spMkLst>
            <pc:docMk/>
            <pc:sldMk cId="4238956745" sldId="2134803464"/>
            <ac:spMk id="3" creationId="{2B2CFFA7-9C60-B0D0-6498-2147692C2A18}"/>
          </ac:spMkLst>
        </pc:spChg>
      </pc:sldChg>
      <pc:sldChg chg="modSp mod">
        <pc:chgData name="Alok Kumar" userId="cb8bd493-5db8-4e39-ad83-d993e9a73133" providerId="ADAL" clId="{37C4A1B0-94B3-4E80-A726-A9A4C6FEF952}" dt="2024-10-23T03:30:35.705" v="5051" actId="20577"/>
        <pc:sldMkLst>
          <pc:docMk/>
          <pc:sldMk cId="2897205115" sldId="2134803465"/>
        </pc:sldMkLst>
        <pc:spChg chg="mod">
          <ac:chgData name="Alok Kumar" userId="cb8bd493-5db8-4e39-ad83-d993e9a73133" providerId="ADAL" clId="{37C4A1B0-94B3-4E80-A726-A9A4C6FEF952}" dt="2024-10-23T03:30:35.705" v="5051" actId="20577"/>
          <ac:spMkLst>
            <pc:docMk/>
            <pc:sldMk cId="2897205115" sldId="2134803465"/>
            <ac:spMk id="6" creationId="{00000000-0000-0000-0000-000000000000}"/>
          </ac:spMkLst>
        </pc:spChg>
      </pc:sldChg>
      <pc:sldChg chg="modSp mod">
        <pc:chgData name="Alok Kumar" userId="cb8bd493-5db8-4e39-ad83-d993e9a73133" providerId="ADAL" clId="{37C4A1B0-94B3-4E80-A726-A9A4C6FEF952}" dt="2024-10-23T04:34:51.473" v="6652" actId="5793"/>
        <pc:sldMkLst>
          <pc:docMk/>
          <pc:sldMk cId="1407757491" sldId="2134803466"/>
        </pc:sldMkLst>
        <pc:spChg chg="mod">
          <ac:chgData name="Alok Kumar" userId="cb8bd493-5db8-4e39-ad83-d993e9a73133" providerId="ADAL" clId="{37C4A1B0-94B3-4E80-A726-A9A4C6FEF952}" dt="2024-10-23T03:31:39.318" v="5148" actId="20577"/>
          <ac:spMkLst>
            <pc:docMk/>
            <pc:sldMk cId="1407757491" sldId="2134803466"/>
            <ac:spMk id="2" creationId="{F2B3F1F0-2C42-47BF-9102-F38A95C2DD78}"/>
          </ac:spMkLst>
        </pc:spChg>
        <pc:spChg chg="mod">
          <ac:chgData name="Alok Kumar" userId="cb8bd493-5db8-4e39-ad83-d993e9a73133" providerId="ADAL" clId="{37C4A1B0-94B3-4E80-A726-A9A4C6FEF952}" dt="2024-10-23T04:34:51.473" v="6652" actId="5793"/>
          <ac:spMkLst>
            <pc:docMk/>
            <pc:sldMk cId="1407757491" sldId="2134803466"/>
            <ac:spMk id="3" creationId="{2B2CFFA7-9C60-B0D0-6498-2147692C2A18}"/>
          </ac:spMkLst>
        </pc:spChg>
      </pc:sldChg>
      <pc:sldChg chg="modSp mod">
        <pc:chgData name="Alok Kumar" userId="cb8bd493-5db8-4e39-ad83-d993e9a73133" providerId="ADAL" clId="{37C4A1B0-94B3-4E80-A726-A9A4C6FEF952}" dt="2024-10-24T05:13:01.837" v="16283" actId="20577"/>
        <pc:sldMkLst>
          <pc:docMk/>
          <pc:sldMk cId="3602490637" sldId="2134803467"/>
        </pc:sldMkLst>
        <pc:spChg chg="mod">
          <ac:chgData name="Alok Kumar" userId="cb8bd493-5db8-4e39-ad83-d993e9a73133" providerId="ADAL" clId="{37C4A1B0-94B3-4E80-A726-A9A4C6FEF952}" dt="2024-10-23T04:35:53.490" v="6770" actId="20577"/>
          <ac:spMkLst>
            <pc:docMk/>
            <pc:sldMk cId="3602490637" sldId="2134803467"/>
            <ac:spMk id="2" creationId="{F2B3F1F0-2C42-47BF-9102-F38A95C2DD78}"/>
          </ac:spMkLst>
        </pc:spChg>
        <pc:spChg chg="mod">
          <ac:chgData name="Alok Kumar" userId="cb8bd493-5db8-4e39-ad83-d993e9a73133" providerId="ADAL" clId="{37C4A1B0-94B3-4E80-A726-A9A4C6FEF952}" dt="2024-10-24T05:13:01.837" v="16283" actId="20577"/>
          <ac:spMkLst>
            <pc:docMk/>
            <pc:sldMk cId="3602490637" sldId="2134803467"/>
            <ac:spMk id="3" creationId="{2B2CFFA7-9C60-B0D0-6498-2147692C2A18}"/>
          </ac:spMkLst>
        </pc:spChg>
      </pc:sldChg>
      <pc:sldChg chg="modSp mod">
        <pc:chgData name="Alok Kumar" userId="cb8bd493-5db8-4e39-ad83-d993e9a73133" providerId="ADAL" clId="{37C4A1B0-94B3-4E80-A726-A9A4C6FEF952}" dt="2024-10-23T07:41:33.187" v="8403" actId="20577"/>
        <pc:sldMkLst>
          <pc:docMk/>
          <pc:sldMk cId="2386033458" sldId="2134803468"/>
        </pc:sldMkLst>
        <pc:spChg chg="mod">
          <ac:chgData name="Alok Kumar" userId="cb8bd493-5db8-4e39-ad83-d993e9a73133" providerId="ADAL" clId="{37C4A1B0-94B3-4E80-A726-A9A4C6FEF952}" dt="2024-10-23T07:41:33.187" v="8403" actId="20577"/>
          <ac:spMkLst>
            <pc:docMk/>
            <pc:sldMk cId="2386033458" sldId="2134803468"/>
            <ac:spMk id="6" creationId="{00000000-0000-0000-0000-000000000000}"/>
          </ac:spMkLst>
        </pc:spChg>
      </pc:sldChg>
      <pc:sldChg chg="modSp mod">
        <pc:chgData name="Alok Kumar" userId="cb8bd493-5db8-4e39-ad83-d993e9a73133" providerId="ADAL" clId="{37C4A1B0-94B3-4E80-A726-A9A4C6FEF952}" dt="2024-10-23T08:59:25.824" v="9993" actId="14100"/>
        <pc:sldMkLst>
          <pc:docMk/>
          <pc:sldMk cId="320247613" sldId="2134803469"/>
        </pc:sldMkLst>
        <pc:spChg chg="mod">
          <ac:chgData name="Alok Kumar" userId="cb8bd493-5db8-4e39-ad83-d993e9a73133" providerId="ADAL" clId="{37C4A1B0-94B3-4E80-A726-A9A4C6FEF952}" dt="2024-10-23T07:46:37.196" v="8485" actId="20577"/>
          <ac:spMkLst>
            <pc:docMk/>
            <pc:sldMk cId="320247613" sldId="2134803469"/>
            <ac:spMk id="2" creationId="{F2B3F1F0-2C42-47BF-9102-F38A95C2DD78}"/>
          </ac:spMkLst>
        </pc:spChg>
        <pc:spChg chg="mod">
          <ac:chgData name="Alok Kumar" userId="cb8bd493-5db8-4e39-ad83-d993e9a73133" providerId="ADAL" clId="{37C4A1B0-94B3-4E80-A726-A9A4C6FEF952}" dt="2024-10-23T08:59:25.824" v="9993" actId="14100"/>
          <ac:spMkLst>
            <pc:docMk/>
            <pc:sldMk cId="320247613" sldId="2134803469"/>
            <ac:spMk id="3" creationId="{2B2CFFA7-9C60-B0D0-6498-2147692C2A18}"/>
          </ac:spMkLst>
        </pc:spChg>
      </pc:sldChg>
      <pc:sldChg chg="modSp mod">
        <pc:chgData name="Alok Kumar" userId="cb8bd493-5db8-4e39-ad83-d993e9a73133" providerId="ADAL" clId="{37C4A1B0-94B3-4E80-A726-A9A4C6FEF952}" dt="2024-10-24T05:15:46.103" v="16285" actId="313"/>
        <pc:sldMkLst>
          <pc:docMk/>
          <pc:sldMk cId="780808551" sldId="2134803470"/>
        </pc:sldMkLst>
        <pc:spChg chg="mod">
          <ac:chgData name="Alok Kumar" userId="cb8bd493-5db8-4e39-ad83-d993e9a73133" providerId="ADAL" clId="{37C4A1B0-94B3-4E80-A726-A9A4C6FEF952}" dt="2024-10-23T09:00:46.564" v="10048" actId="20577"/>
          <ac:spMkLst>
            <pc:docMk/>
            <pc:sldMk cId="780808551" sldId="2134803470"/>
            <ac:spMk id="2" creationId="{F2B3F1F0-2C42-47BF-9102-F38A95C2DD78}"/>
          </ac:spMkLst>
        </pc:spChg>
        <pc:spChg chg="mod">
          <ac:chgData name="Alok Kumar" userId="cb8bd493-5db8-4e39-ad83-d993e9a73133" providerId="ADAL" clId="{37C4A1B0-94B3-4E80-A726-A9A4C6FEF952}" dt="2024-10-24T05:15:46.103" v="16285" actId="313"/>
          <ac:spMkLst>
            <pc:docMk/>
            <pc:sldMk cId="780808551" sldId="2134803470"/>
            <ac:spMk id="3" creationId="{2B2CFFA7-9C60-B0D0-6498-2147692C2A18}"/>
          </ac:spMkLst>
        </pc:spChg>
      </pc:sldChg>
      <pc:sldChg chg="modSp mod">
        <pc:chgData name="Alok Kumar" userId="cb8bd493-5db8-4e39-ad83-d993e9a73133" providerId="ADAL" clId="{37C4A1B0-94B3-4E80-A726-A9A4C6FEF952}" dt="2024-10-24T03:54:56.859" v="11650" actId="20577"/>
        <pc:sldMkLst>
          <pc:docMk/>
          <pc:sldMk cId="2842152095" sldId="2134803471"/>
        </pc:sldMkLst>
        <pc:spChg chg="mod">
          <ac:chgData name="Alok Kumar" userId="cb8bd493-5db8-4e39-ad83-d993e9a73133" providerId="ADAL" clId="{37C4A1B0-94B3-4E80-A726-A9A4C6FEF952}" dt="2024-10-24T03:54:56.859" v="11650" actId="20577"/>
          <ac:spMkLst>
            <pc:docMk/>
            <pc:sldMk cId="2842152095" sldId="2134803471"/>
            <ac:spMk id="6" creationId="{00000000-0000-0000-0000-000000000000}"/>
          </ac:spMkLst>
        </pc:spChg>
      </pc:sldChg>
      <pc:sldChg chg="modSp mod">
        <pc:chgData name="Alok Kumar" userId="cb8bd493-5db8-4e39-ad83-d993e9a73133" providerId="ADAL" clId="{37C4A1B0-94B3-4E80-A726-A9A4C6FEF952}" dt="2024-10-24T04:46:04.216" v="15388" actId="20577"/>
        <pc:sldMkLst>
          <pc:docMk/>
          <pc:sldMk cId="1977775260" sldId="2134803472"/>
        </pc:sldMkLst>
        <pc:spChg chg="mod">
          <ac:chgData name="Alok Kumar" userId="cb8bd493-5db8-4e39-ad83-d993e9a73133" providerId="ADAL" clId="{37C4A1B0-94B3-4E80-A726-A9A4C6FEF952}" dt="2024-10-24T04:46:04.216" v="15388" actId="20577"/>
          <ac:spMkLst>
            <pc:docMk/>
            <pc:sldMk cId="1977775260" sldId="2134803472"/>
            <ac:spMk id="2" creationId="{F2B3F1F0-2C42-47BF-9102-F38A95C2DD78}"/>
          </ac:spMkLst>
        </pc:spChg>
        <pc:spChg chg="mod">
          <ac:chgData name="Alok Kumar" userId="cb8bd493-5db8-4e39-ad83-d993e9a73133" providerId="ADAL" clId="{37C4A1B0-94B3-4E80-A726-A9A4C6FEF952}" dt="2024-10-24T04:45:51.595" v="15380" actId="20577"/>
          <ac:spMkLst>
            <pc:docMk/>
            <pc:sldMk cId="1977775260" sldId="2134803472"/>
            <ac:spMk id="3" creationId="{2B2CFFA7-9C60-B0D0-6498-2147692C2A18}"/>
          </ac:spMkLst>
        </pc:spChg>
      </pc:sldChg>
      <pc:sldChg chg="add del">
        <pc:chgData name="Alok Kumar" userId="cb8bd493-5db8-4e39-ad83-d993e9a73133" providerId="ADAL" clId="{37C4A1B0-94B3-4E80-A726-A9A4C6FEF952}" dt="2024-10-24T03:55:42.615" v="11652" actId="2696"/>
        <pc:sldMkLst>
          <pc:docMk/>
          <pc:sldMk cId="3974129873" sldId="2134803472"/>
        </pc:sldMkLst>
      </pc:sldChg>
      <pc:sldChg chg="modSp mod">
        <pc:chgData name="Alok Kumar" userId="cb8bd493-5db8-4e39-ad83-d993e9a73133" providerId="ADAL" clId="{37C4A1B0-94B3-4E80-A726-A9A4C6FEF952}" dt="2024-10-24T04:48:22.081" v="15441" actId="313"/>
        <pc:sldMkLst>
          <pc:docMk/>
          <pc:sldMk cId="4257042782" sldId="2134803473"/>
        </pc:sldMkLst>
        <pc:spChg chg="mod">
          <ac:chgData name="Alok Kumar" userId="cb8bd493-5db8-4e39-ad83-d993e9a73133" providerId="ADAL" clId="{37C4A1B0-94B3-4E80-A726-A9A4C6FEF952}" dt="2024-10-24T04:48:22.081" v="15441" actId="313"/>
          <ac:spMkLst>
            <pc:docMk/>
            <pc:sldMk cId="4257042782" sldId="2134803473"/>
            <ac:spMk id="6" creationId="{00000000-0000-0000-0000-000000000000}"/>
          </ac:spMkLst>
        </pc:spChg>
      </pc:sldChg>
      <pc:sldChg chg="modSp mod">
        <pc:chgData name="Alok Kumar" userId="cb8bd493-5db8-4e39-ad83-d993e9a73133" providerId="ADAL" clId="{37C4A1B0-94B3-4E80-A726-A9A4C6FEF952}" dt="2024-10-24T05:18:38.795" v="16295" actId="20577"/>
        <pc:sldMkLst>
          <pc:docMk/>
          <pc:sldMk cId="1202140748" sldId="2134803474"/>
        </pc:sldMkLst>
        <pc:spChg chg="mod">
          <ac:chgData name="Alok Kumar" userId="cb8bd493-5db8-4e39-ad83-d993e9a73133" providerId="ADAL" clId="{37C4A1B0-94B3-4E80-A726-A9A4C6FEF952}" dt="2024-10-24T04:46:58.933" v="15409" actId="20577"/>
          <ac:spMkLst>
            <pc:docMk/>
            <pc:sldMk cId="1202140748" sldId="2134803474"/>
            <ac:spMk id="2" creationId="{F2B3F1F0-2C42-47BF-9102-F38A95C2DD78}"/>
          </ac:spMkLst>
        </pc:spChg>
        <pc:spChg chg="mod">
          <ac:chgData name="Alok Kumar" userId="cb8bd493-5db8-4e39-ad83-d993e9a73133" providerId="ADAL" clId="{37C4A1B0-94B3-4E80-A726-A9A4C6FEF952}" dt="2024-10-24T05:18:38.795" v="16295" actId="20577"/>
          <ac:spMkLst>
            <pc:docMk/>
            <pc:sldMk cId="1202140748" sldId="2134803474"/>
            <ac:spMk id="3" creationId="{2B2CFFA7-9C60-B0D0-6498-2147692C2A18}"/>
          </ac:spMkLst>
        </pc:spChg>
      </pc:sldChg>
      <pc:sldChg chg="modSp mod">
        <pc:chgData name="Alok Kumar" userId="cb8bd493-5db8-4e39-ad83-d993e9a73133" providerId="ADAL" clId="{37C4A1B0-94B3-4E80-A726-A9A4C6FEF952}" dt="2024-10-24T04:46:24.524" v="15396" actId="20577"/>
        <pc:sldMkLst>
          <pc:docMk/>
          <pc:sldMk cId="2208406722" sldId="2134803475"/>
        </pc:sldMkLst>
        <pc:spChg chg="mod">
          <ac:chgData name="Alok Kumar" userId="cb8bd493-5db8-4e39-ad83-d993e9a73133" providerId="ADAL" clId="{37C4A1B0-94B3-4E80-A726-A9A4C6FEF952}" dt="2024-10-24T04:46:24.524" v="15396" actId="20577"/>
          <ac:spMkLst>
            <pc:docMk/>
            <pc:sldMk cId="2208406722" sldId="2134803475"/>
            <ac:spMk id="2" creationId="{F2B3F1F0-2C42-47BF-9102-F38A95C2DD78}"/>
          </ac:spMkLst>
        </pc:spChg>
        <pc:spChg chg="mod">
          <ac:chgData name="Alok Kumar" userId="cb8bd493-5db8-4e39-ad83-d993e9a73133" providerId="ADAL" clId="{37C4A1B0-94B3-4E80-A726-A9A4C6FEF952}" dt="2024-10-24T04:46:15.717" v="15389" actId="6549"/>
          <ac:spMkLst>
            <pc:docMk/>
            <pc:sldMk cId="2208406722" sldId="2134803475"/>
            <ac:spMk id="3" creationId="{2B2CFFA7-9C60-B0D0-6498-2147692C2A18}"/>
          </ac:spMkLst>
        </pc:spChg>
      </pc:sldChg>
      <pc:sldChg chg="modSp mod">
        <pc:chgData name="Alok Kumar" userId="cb8bd493-5db8-4e39-ad83-d993e9a73133" providerId="ADAL" clId="{37C4A1B0-94B3-4E80-A726-A9A4C6FEF952}" dt="2024-10-24T05:18:55.933" v="16297" actId="20577"/>
        <pc:sldMkLst>
          <pc:docMk/>
          <pc:sldMk cId="2787942406" sldId="2134803476"/>
        </pc:sldMkLst>
        <pc:spChg chg="mod">
          <ac:chgData name="Alok Kumar" userId="cb8bd493-5db8-4e39-ad83-d993e9a73133" providerId="ADAL" clId="{37C4A1B0-94B3-4E80-A726-A9A4C6FEF952}" dt="2024-10-24T04:47:39.233" v="15439" actId="20577"/>
          <ac:spMkLst>
            <pc:docMk/>
            <pc:sldMk cId="2787942406" sldId="2134803476"/>
            <ac:spMk id="2" creationId="{F2B3F1F0-2C42-47BF-9102-F38A95C2DD78}"/>
          </ac:spMkLst>
        </pc:spChg>
        <pc:spChg chg="mod">
          <ac:chgData name="Alok Kumar" userId="cb8bd493-5db8-4e39-ad83-d993e9a73133" providerId="ADAL" clId="{37C4A1B0-94B3-4E80-A726-A9A4C6FEF952}" dt="2024-10-24T05:18:55.933" v="16297" actId="20577"/>
          <ac:spMkLst>
            <pc:docMk/>
            <pc:sldMk cId="2787942406" sldId="2134803476"/>
            <ac:spMk id="3" creationId="{2B2CFFA7-9C60-B0D0-6498-2147692C2A18}"/>
          </ac:spMkLst>
        </pc:spChg>
      </pc:sldChg>
      <pc:sldChg chg="modSp mod">
        <pc:chgData name="Alok Kumar" userId="cb8bd493-5db8-4e39-ad83-d993e9a73133" providerId="ADAL" clId="{37C4A1B0-94B3-4E80-A726-A9A4C6FEF952}" dt="2024-10-24T04:48:42.817" v="15487" actId="20577"/>
        <pc:sldMkLst>
          <pc:docMk/>
          <pc:sldMk cId="3235166570" sldId="2134803477"/>
        </pc:sldMkLst>
        <pc:spChg chg="mod">
          <ac:chgData name="Alok Kumar" userId="cb8bd493-5db8-4e39-ad83-d993e9a73133" providerId="ADAL" clId="{37C4A1B0-94B3-4E80-A726-A9A4C6FEF952}" dt="2024-10-24T04:48:42.817" v="15487" actId="20577"/>
          <ac:spMkLst>
            <pc:docMk/>
            <pc:sldMk cId="3235166570" sldId="2134803477"/>
            <ac:spMk id="6" creationId="{00000000-0000-0000-0000-000000000000}"/>
          </ac:spMkLst>
        </pc:spChg>
      </pc:sldChg>
      <pc:sldChg chg="modSp mod">
        <pc:chgData name="Alok Kumar" userId="cb8bd493-5db8-4e39-ad83-d993e9a73133" providerId="ADAL" clId="{37C4A1B0-94B3-4E80-A726-A9A4C6FEF952}" dt="2024-10-24T05:20:45.680" v="16354" actId="20577"/>
        <pc:sldMkLst>
          <pc:docMk/>
          <pc:sldMk cId="1273919705" sldId="2134803478"/>
        </pc:sldMkLst>
        <pc:spChg chg="mod">
          <ac:chgData name="Alok Kumar" userId="cb8bd493-5db8-4e39-ad83-d993e9a73133" providerId="ADAL" clId="{37C4A1B0-94B3-4E80-A726-A9A4C6FEF952}" dt="2024-10-24T04:49:48.817" v="15563" actId="20577"/>
          <ac:spMkLst>
            <pc:docMk/>
            <pc:sldMk cId="1273919705" sldId="2134803478"/>
            <ac:spMk id="2" creationId="{F2B3F1F0-2C42-47BF-9102-F38A95C2DD78}"/>
          </ac:spMkLst>
        </pc:spChg>
        <pc:spChg chg="mod">
          <ac:chgData name="Alok Kumar" userId="cb8bd493-5db8-4e39-ad83-d993e9a73133" providerId="ADAL" clId="{37C4A1B0-94B3-4E80-A726-A9A4C6FEF952}" dt="2024-10-24T05:20:45.680" v="16354" actId="20577"/>
          <ac:spMkLst>
            <pc:docMk/>
            <pc:sldMk cId="1273919705" sldId="2134803478"/>
            <ac:spMk id="3" creationId="{2B2CFFA7-9C60-B0D0-6498-2147692C2A18}"/>
          </ac:spMkLst>
        </pc:spChg>
      </pc:sldChg>
      <pc:sldChg chg="add del">
        <pc:chgData name="Alok Kumar" userId="cb8bd493-5db8-4e39-ad83-d993e9a73133" providerId="ADAL" clId="{37C4A1B0-94B3-4E80-A726-A9A4C6FEF952}" dt="2024-10-24T04:49:25.926" v="15519" actId="2696"/>
        <pc:sldMkLst>
          <pc:docMk/>
          <pc:sldMk cId="2505555793" sldId="2134803478"/>
        </pc:sldMkLst>
      </pc:sldChg>
      <pc:sldChg chg="modSp del mod">
        <pc:chgData name="Alok Kumar" userId="cb8bd493-5db8-4e39-ad83-d993e9a73133" providerId="ADAL" clId="{37C4A1B0-94B3-4E80-A726-A9A4C6FEF952}" dt="2024-10-24T04:49:30.784" v="15520" actId="2696"/>
        <pc:sldMkLst>
          <pc:docMk/>
          <pc:sldMk cId="1009472595" sldId="2134803479"/>
        </pc:sldMkLst>
        <pc:spChg chg="mod">
          <ac:chgData name="Alok Kumar" userId="cb8bd493-5db8-4e39-ad83-d993e9a73133" providerId="ADAL" clId="{37C4A1B0-94B3-4E80-A726-A9A4C6FEF952}" dt="2024-10-24T04:49:02.190" v="15518" actId="20577"/>
          <ac:spMkLst>
            <pc:docMk/>
            <pc:sldMk cId="1009472595" sldId="2134803479"/>
            <ac:spMk id="6" creationId="{00000000-0000-0000-0000-000000000000}"/>
          </ac:spMkLst>
        </pc:spChg>
      </pc:sldChg>
      <pc:sldChg chg="modSp del mod">
        <pc:chgData name="Alok Kumar" userId="cb8bd493-5db8-4e39-ad83-d993e9a73133" providerId="ADAL" clId="{37C4A1B0-94B3-4E80-A726-A9A4C6FEF952}" dt="2024-10-24T04:57:06.558" v="16204" actId="47"/>
        <pc:sldMkLst>
          <pc:docMk/>
          <pc:sldMk cId="4082295825" sldId="2134803479"/>
        </pc:sldMkLst>
        <pc:spChg chg="mod">
          <ac:chgData name="Alok Kumar" userId="cb8bd493-5db8-4e39-ad83-d993e9a73133" providerId="ADAL" clId="{37C4A1B0-94B3-4E80-A726-A9A4C6FEF952}" dt="2024-10-24T04:55:15.573" v="16162" actId="20577"/>
          <ac:spMkLst>
            <pc:docMk/>
            <pc:sldMk cId="4082295825" sldId="2134803479"/>
            <ac:spMk id="6" creationId="{00000000-0000-0000-0000-000000000000}"/>
          </ac:spMkLst>
        </pc:spChg>
        <pc:spChg chg="mod">
          <ac:chgData name="Alok Kumar" userId="cb8bd493-5db8-4e39-ad83-d993e9a73133" providerId="ADAL" clId="{37C4A1B0-94B3-4E80-A726-A9A4C6FEF952}" dt="2024-10-24T04:55:41.389" v="16183" actId="255"/>
          <ac:spMkLst>
            <pc:docMk/>
            <pc:sldMk cId="4082295825" sldId="2134803479"/>
            <ac:spMk id="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03628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08050" y="4714875"/>
            <a:ext cx="4981575" cy="4465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57" tIns="45319" rIns="92257" bIns="45319" numCol="1" anchor="t" anchorCtr="0" compatLnSpc="1">
            <a:prstTxWarp prst="textNoShape">
              <a:avLst/>
            </a:prstTxWarp>
          </a:bodyPr>
          <a:lstStyle/>
          <a:p>
            <a:pPr lvl="0"/>
            <a:r>
              <a:rPr lang="en-GB" altLang="en-US" noProof="0"/>
              <a:t>Click to 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35843" name="Rectangle 3"/>
          <p:cNvSpPr>
            <a:spLocks noGrp="1" noRot="1" noChangeAspect="1" noChangeArrowheads="1" noTextEdit="1"/>
          </p:cNvSpPr>
          <p:nvPr>
            <p:ph type="sldImg" idx="2"/>
          </p:nvPr>
        </p:nvSpPr>
        <p:spPr bwMode="auto">
          <a:xfrm>
            <a:off x="355600" y="496888"/>
            <a:ext cx="6089650" cy="4217987"/>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35150188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Rot="1" noChangeAspect="1" noTextEdit="1"/>
          </p:cNvSpPr>
          <p:nvPr>
            <p:ph type="sldImg"/>
          </p:nvPr>
        </p:nvSpPr>
        <p:spPr>
          <a:xfrm>
            <a:off x="712788" y="481013"/>
            <a:ext cx="5892800" cy="4079875"/>
          </a:xfrm>
          <a:ln/>
        </p:spPr>
      </p:sp>
      <p:sp>
        <p:nvSpPr>
          <p:cNvPr id="22530" name="Rectangle 3"/>
          <p:cNvSpPr>
            <a:spLocks noGrp="1"/>
          </p:cNvSpPr>
          <p:nvPr>
            <p:ph type="body" idx="1"/>
          </p:nvPr>
        </p:nvSpPr>
        <p:spPr>
          <a:noFill/>
          <a:ln w="9525"/>
        </p:spPr>
        <p:txBody>
          <a:bodyPr/>
          <a:lstStyle/>
          <a:p>
            <a:pPr eaLnBrk="1" hangingPunct="1"/>
            <a:endParaRPr lang="en-SG" dirty="0"/>
          </a:p>
        </p:txBody>
      </p:sp>
    </p:spTree>
    <p:extLst>
      <p:ext uri="{BB962C8B-B14F-4D97-AF65-F5344CB8AC3E}">
        <p14:creationId xmlns:p14="http://schemas.microsoft.com/office/powerpoint/2010/main" val="1307744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0" name="Rectangle 9"/>
          <p:cNvSpPr/>
          <p:nvPr userDrawn="1">
            <p:custDataLst>
              <p:tags r:id="rId1"/>
            </p:custDataLst>
          </p:nvPr>
        </p:nvSpPr>
        <p:spPr>
          <a:xfrm>
            <a:off x="0" y="2347913"/>
            <a:ext cx="9906000" cy="3413125"/>
          </a:xfrm>
          <a:prstGeom prst="rect">
            <a:avLst/>
          </a:prstGeom>
          <a:solidFill>
            <a:srgbClr val="005581"/>
          </a:solidFill>
          <a:ln>
            <a:noFill/>
          </a:ln>
        </p:spPr>
        <p:style>
          <a:lnRef idx="2">
            <a:schemeClr val="accent1">
              <a:shade val="50000"/>
            </a:schemeClr>
          </a:lnRef>
          <a:fillRef idx="1">
            <a:schemeClr val="accent1"/>
          </a:fillRef>
          <a:effectRef idx="0">
            <a:schemeClr val="accent1"/>
          </a:effectRef>
          <a:fontRef idx="minor">
            <a:schemeClr val="lt1"/>
          </a:fontRef>
        </p:style>
        <p:txBody>
          <a:bodyPr lIns="274320" anchor="ctr"/>
          <a:lstStyle/>
          <a:p>
            <a:pPr eaLnBrk="1" fontAlgn="auto" hangingPunct="1">
              <a:spcBef>
                <a:spcPts val="0"/>
              </a:spcBef>
              <a:spcAft>
                <a:spcPts val="0"/>
              </a:spcAft>
              <a:defRPr/>
            </a:pPr>
            <a:r>
              <a:rPr lang="en-US" sz="2100" dirty="0">
                <a:solidFill>
                  <a:prstClr val="white"/>
                </a:solidFill>
              </a:rPr>
              <a:t> </a:t>
            </a:r>
            <a:endParaRPr lang="en-US" sz="1200" dirty="0">
              <a:solidFill>
                <a:prstClr val="white"/>
              </a:solidFill>
            </a:endParaRPr>
          </a:p>
        </p:txBody>
      </p:sp>
      <p:sp>
        <p:nvSpPr>
          <p:cNvPr id="11" name="Rectangle 36"/>
          <p:cNvSpPr>
            <a:spLocks noGrp="1" noChangeArrowheads="1"/>
          </p:cNvSpPr>
          <p:nvPr>
            <p:ph type="ctrTitle"/>
          </p:nvPr>
        </p:nvSpPr>
        <p:spPr>
          <a:xfrm>
            <a:off x="847725" y="3093039"/>
            <a:ext cx="6088063" cy="369332"/>
          </a:xfrm>
        </p:spPr>
        <p:txBody>
          <a:bodyPr>
            <a:spAutoFit/>
          </a:bodyPr>
          <a:lstStyle>
            <a:lvl1pPr>
              <a:defRPr sz="2400">
                <a:solidFill>
                  <a:schemeClr val="bg1"/>
                </a:solidFill>
              </a:defRPr>
            </a:lvl1pPr>
          </a:lstStyle>
          <a:p>
            <a:pPr lvl="0"/>
            <a:r>
              <a:rPr lang="en-US" altLang="en-US" noProof="0"/>
              <a:t>Click to edit Master title style</a:t>
            </a:r>
            <a:endParaRPr lang="en-GB" altLang="en-US" noProof="0" dirty="0"/>
          </a:p>
        </p:txBody>
      </p:sp>
      <p:sp>
        <p:nvSpPr>
          <p:cNvPr id="12" name="Rectangle 37"/>
          <p:cNvSpPr>
            <a:spLocks noGrp="1" noChangeArrowheads="1"/>
          </p:cNvSpPr>
          <p:nvPr>
            <p:ph type="subTitle" idx="1"/>
          </p:nvPr>
        </p:nvSpPr>
        <p:spPr bwMode="gray">
          <a:xfrm>
            <a:off x="872596" y="4072005"/>
            <a:ext cx="5364162" cy="1093787"/>
          </a:xfrm>
          <a:extLst>
            <a:ext uri="{91240B29-F687-4F45-9708-019B960494DF}">
              <a14:hiddenLine xmlns:a14="http://schemas.microsoft.com/office/drawing/2010/main" w="12700">
                <a:solidFill>
                  <a:schemeClr val="tx1"/>
                </a:solidFill>
                <a:miter lim="800000"/>
                <a:headEnd/>
                <a:tailEnd/>
              </a14:hiddenLine>
            </a:ext>
          </a:extLst>
        </p:spPr>
        <p:txBody>
          <a:bodyPr anchor="t" anchorCtr="0"/>
          <a:lstStyle>
            <a:lvl1pPr marL="0" indent="0" algn="l">
              <a:spcBef>
                <a:spcPct val="120000"/>
              </a:spcBef>
              <a:buFontTx/>
              <a:buNone/>
              <a:defRPr sz="1400">
                <a:solidFill>
                  <a:schemeClr val="bg1"/>
                </a:solidFill>
              </a:defRPr>
            </a:lvl1pPr>
          </a:lstStyle>
          <a:p>
            <a:pPr lvl="0"/>
            <a:r>
              <a:rPr lang="en-US" altLang="en-US" noProof="0"/>
              <a:t>Click to edit Master subtitle style</a:t>
            </a:r>
            <a:endParaRPr lang="en-GB" altLang="en-US" noProof="0" dirty="0"/>
          </a:p>
        </p:txBody>
      </p:sp>
      <p:pic>
        <p:nvPicPr>
          <p:cNvPr id="13" name="Picture 8"/>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7429500" y="5951603"/>
            <a:ext cx="2262188" cy="715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60"/>
          <p:cNvSpPr>
            <a:spLocks noGrp="1" noChangeArrowheads="1"/>
          </p:cNvSpPr>
          <p:nvPr>
            <p:ph type="sldNum" sz="quarter" idx="4"/>
          </p:nvPr>
        </p:nvSpPr>
        <p:spPr bwMode="gray">
          <a:xfrm>
            <a:off x="495300" y="6407150"/>
            <a:ext cx="304800" cy="220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defTabSz="790575">
              <a:defRPr sz="800">
                <a:latin typeface="Arial" charset="0"/>
              </a:defRPr>
            </a:lvl1pPr>
          </a:lstStyle>
          <a:p>
            <a:pPr>
              <a:defRPr/>
            </a:pPr>
            <a:fld id="{62E8C93B-A37C-4542-AC70-0DEA8DD38BC2}" type="slidenum">
              <a:rPr lang="en-GB" altLang="en-US"/>
              <a:pPr>
                <a:defRPr/>
              </a:pPr>
              <a:t>‹#›</a:t>
            </a:fld>
            <a:endParaRPr lang="en-GB" altLang="en-US"/>
          </a:p>
        </p:txBody>
      </p:sp>
    </p:spTree>
    <p:extLst>
      <p:ext uri="{BB962C8B-B14F-4D97-AF65-F5344CB8AC3E}">
        <p14:creationId xmlns:p14="http://schemas.microsoft.com/office/powerpoint/2010/main" val="101239440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0"/>
          <p:cNvSpPr>
            <a:spLocks noGrp="1" noChangeArrowheads="1"/>
          </p:cNvSpPr>
          <p:nvPr>
            <p:ph type="sldNum" sz="quarter" idx="10"/>
          </p:nvPr>
        </p:nvSpPr>
        <p:spPr>
          <a:ln/>
        </p:spPr>
        <p:txBody>
          <a:bodyPr/>
          <a:lstStyle>
            <a:lvl1pPr>
              <a:defRPr/>
            </a:lvl1pPr>
          </a:lstStyle>
          <a:p>
            <a:pPr>
              <a:defRPr/>
            </a:pPr>
            <a:fld id="{939FA071-D7F9-4CDF-A8BF-7BD62F601BA9}" type="slidenum">
              <a:rPr lang="en-GB" altLang="en-US"/>
              <a:pPr>
                <a:defRPr/>
              </a:pPr>
              <a:t>‹#›</a:t>
            </a:fld>
            <a:endParaRPr lang="en-GB" altLang="en-US"/>
          </a:p>
        </p:txBody>
      </p:sp>
      <p:sp>
        <p:nvSpPr>
          <p:cNvPr id="3" name="Rectangle 2">
            <a:extLst>
              <a:ext uri="{FF2B5EF4-FFF2-40B4-BE49-F238E27FC236}">
                <a16:creationId xmlns:a16="http://schemas.microsoft.com/office/drawing/2014/main" id="{63473144-5709-4708-BFE6-FFFF9005FE23}"/>
              </a:ext>
            </a:extLst>
          </p:cNvPr>
          <p:cNvSpPr/>
          <p:nvPr userDrawn="1"/>
        </p:nvSpPr>
        <p:spPr bwMode="auto">
          <a:xfrm>
            <a:off x="347179" y="1017087"/>
            <a:ext cx="9558821" cy="92907"/>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54000" tIns="54000" rIns="54000" bIns="54000" numCol="1" rtlCol="0" anchor="b" anchorCtr="0" compatLnSpc="1">
            <a:prstTxWarp prst="textNoShape">
              <a:avLst/>
            </a:prstTxWarp>
          </a:bodyPr>
          <a:lstStyle/>
          <a:p>
            <a:pPr marL="0" marR="0" indent="0" algn="l" defTabSz="830263" rtl="0" eaLnBrk="0" fontAlgn="base" latinLnBrk="0" hangingPunct="0">
              <a:lnSpc>
                <a:spcPct val="100000"/>
              </a:lnSpc>
              <a:spcBef>
                <a:spcPct val="0"/>
              </a:spcBef>
              <a:spcAft>
                <a:spcPct val="0"/>
              </a:spcAft>
              <a:buClrTx/>
              <a:buSzTx/>
              <a:buFontTx/>
              <a:buNone/>
              <a:tabLst/>
            </a:pPr>
            <a:endParaRPr kumimoji="0" lang="en-GB" sz="14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74206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eports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57CC5-A861-4F2F-8284-23A579A6CBA7}"/>
              </a:ext>
            </a:extLst>
          </p:cNvPr>
          <p:cNvSpPr>
            <a:spLocks noGrp="1"/>
          </p:cNvSpPr>
          <p:nvPr>
            <p:ph type="title"/>
          </p:nvPr>
        </p:nvSpPr>
        <p:spPr/>
        <p:txBody>
          <a:bodyPr/>
          <a:lstStyle/>
          <a:p>
            <a:r>
              <a:rPr lang="en-US" altLang="ko-KR"/>
              <a:t>Click to edit Master title style</a:t>
            </a:r>
            <a:endParaRPr lang="en-GB"/>
          </a:p>
        </p:txBody>
      </p:sp>
      <p:sp>
        <p:nvSpPr>
          <p:cNvPr id="3" name="Slide Number Placeholder 2">
            <a:extLst>
              <a:ext uri="{FF2B5EF4-FFF2-40B4-BE49-F238E27FC236}">
                <a16:creationId xmlns:a16="http://schemas.microsoft.com/office/drawing/2014/main" id="{B52B12C3-FC34-49BB-8C79-B632BD3CA4EA}"/>
              </a:ext>
            </a:extLst>
          </p:cNvPr>
          <p:cNvSpPr>
            <a:spLocks noGrp="1"/>
          </p:cNvSpPr>
          <p:nvPr>
            <p:ph type="sldNum" sz="quarter" idx="10"/>
          </p:nvPr>
        </p:nvSpPr>
        <p:spPr/>
        <p:txBody>
          <a:bodyPr/>
          <a:lstStyle/>
          <a:p>
            <a:pPr>
              <a:defRPr/>
            </a:pPr>
            <a:fld id="{62E8C93B-A37C-4542-AC70-0DEA8DD38BC2}" type="slidenum">
              <a:rPr lang="en-GB" altLang="en-US" smtClean="0"/>
              <a:pPr>
                <a:defRPr/>
              </a:pPr>
              <a:t>‹#›</a:t>
            </a:fld>
            <a:endParaRPr lang="en-GB" altLang="en-US"/>
          </a:p>
        </p:txBody>
      </p:sp>
      <p:sp>
        <p:nvSpPr>
          <p:cNvPr id="5" name="Text Placeholder 4">
            <a:extLst>
              <a:ext uri="{FF2B5EF4-FFF2-40B4-BE49-F238E27FC236}">
                <a16:creationId xmlns:a16="http://schemas.microsoft.com/office/drawing/2014/main" id="{820A36C9-02BB-46A7-9F51-7742AF3D69CF}"/>
              </a:ext>
            </a:extLst>
          </p:cNvPr>
          <p:cNvSpPr>
            <a:spLocks noGrp="1"/>
          </p:cNvSpPr>
          <p:nvPr>
            <p:ph type="body" sz="quarter" idx="11"/>
          </p:nvPr>
        </p:nvSpPr>
        <p:spPr>
          <a:xfrm>
            <a:off x="495301" y="1271588"/>
            <a:ext cx="4427220" cy="4900612"/>
          </a:xfrm>
        </p:spPr>
        <p:txBody>
          <a:bodyPr/>
          <a:lstStyle>
            <a:lvl1pPr marL="0" indent="0">
              <a:buNone/>
              <a:defRPr sz="1000"/>
            </a:lvl1pPr>
          </a:lstStyle>
          <a:p>
            <a:pPr lvl="0"/>
            <a:r>
              <a:rPr lang="en-US" altLang="ko-KR"/>
              <a:t>Click to edit Master text styles</a:t>
            </a:r>
          </a:p>
        </p:txBody>
      </p:sp>
      <p:sp>
        <p:nvSpPr>
          <p:cNvPr id="6" name="Text Placeholder 4">
            <a:extLst>
              <a:ext uri="{FF2B5EF4-FFF2-40B4-BE49-F238E27FC236}">
                <a16:creationId xmlns:a16="http://schemas.microsoft.com/office/drawing/2014/main" id="{F96677A7-39A6-41B0-8CA4-8E5164B694A1}"/>
              </a:ext>
            </a:extLst>
          </p:cNvPr>
          <p:cNvSpPr>
            <a:spLocks noGrp="1"/>
          </p:cNvSpPr>
          <p:nvPr>
            <p:ph type="body" sz="quarter" idx="12"/>
          </p:nvPr>
        </p:nvSpPr>
        <p:spPr>
          <a:xfrm>
            <a:off x="5198365" y="1271588"/>
            <a:ext cx="4427220" cy="4900612"/>
          </a:xfrm>
        </p:spPr>
        <p:txBody>
          <a:bodyPr/>
          <a:lstStyle>
            <a:lvl1pPr marL="0" indent="0">
              <a:buNone/>
              <a:defRPr sz="1000"/>
            </a:lvl1pPr>
          </a:lstStyle>
          <a:p>
            <a:pPr lvl="0"/>
            <a:r>
              <a:rPr lang="en-US" altLang="ko-KR"/>
              <a:t>Click to edit Master text styles</a:t>
            </a:r>
          </a:p>
        </p:txBody>
      </p:sp>
    </p:spTree>
    <p:extLst>
      <p:ext uri="{BB962C8B-B14F-4D97-AF65-F5344CB8AC3E}">
        <p14:creationId xmlns:p14="http://schemas.microsoft.com/office/powerpoint/2010/main" val="2534423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AC60C-ABF9-47B9-8039-52EF472E0464}"/>
              </a:ext>
            </a:extLst>
          </p:cNvPr>
          <p:cNvSpPr>
            <a:spLocks noGrp="1"/>
          </p:cNvSpPr>
          <p:nvPr>
            <p:ph type="title"/>
          </p:nvPr>
        </p:nvSpPr>
        <p:spPr/>
        <p:txBody>
          <a:bodyPr/>
          <a:lstStyle/>
          <a:p>
            <a:r>
              <a:rPr lang="en-US" altLang="ko-KR"/>
              <a:t>Click to edit Master title style</a:t>
            </a:r>
            <a:endParaRPr lang="ko-KR" altLang="en-US" dirty="0"/>
          </a:p>
        </p:txBody>
      </p:sp>
      <p:sp>
        <p:nvSpPr>
          <p:cNvPr id="3" name="Slide Number Placeholder 2">
            <a:extLst>
              <a:ext uri="{FF2B5EF4-FFF2-40B4-BE49-F238E27FC236}">
                <a16:creationId xmlns:a16="http://schemas.microsoft.com/office/drawing/2014/main" id="{74BF34AF-146A-4408-98F0-9729CB81B735}"/>
              </a:ext>
            </a:extLst>
          </p:cNvPr>
          <p:cNvSpPr>
            <a:spLocks noGrp="1"/>
          </p:cNvSpPr>
          <p:nvPr>
            <p:ph type="sldNum" sz="quarter" idx="10"/>
          </p:nvPr>
        </p:nvSpPr>
        <p:spPr/>
        <p:txBody>
          <a:bodyPr/>
          <a:lstStyle/>
          <a:p>
            <a:pPr>
              <a:defRPr/>
            </a:pPr>
            <a:fld id="{62E8C93B-A37C-4542-AC70-0DEA8DD38BC2}" type="slidenum">
              <a:rPr lang="en-GB" altLang="en-US" smtClean="0"/>
              <a:pPr>
                <a:defRPr/>
              </a:pPr>
              <a:t>‹#›</a:t>
            </a:fld>
            <a:endParaRPr lang="en-GB" altLang="en-US"/>
          </a:p>
        </p:txBody>
      </p:sp>
      <p:graphicFrame>
        <p:nvGraphicFramePr>
          <p:cNvPr id="4" name="Table 4">
            <a:extLst>
              <a:ext uri="{FF2B5EF4-FFF2-40B4-BE49-F238E27FC236}">
                <a16:creationId xmlns:a16="http://schemas.microsoft.com/office/drawing/2014/main" id="{81C01FC2-0079-4CB0-91C1-124588047507}"/>
              </a:ext>
            </a:extLst>
          </p:cNvPr>
          <p:cNvGraphicFramePr>
            <a:graphicFrameLocks noGrp="1"/>
          </p:cNvGraphicFramePr>
          <p:nvPr userDrawn="1">
            <p:extLst>
              <p:ext uri="{D42A27DB-BD31-4B8C-83A1-F6EECF244321}">
                <p14:modId xmlns:p14="http://schemas.microsoft.com/office/powerpoint/2010/main" val="2358934276"/>
              </p:ext>
            </p:extLst>
          </p:nvPr>
        </p:nvGraphicFramePr>
        <p:xfrm>
          <a:off x="572698" y="1538217"/>
          <a:ext cx="6604000" cy="1112520"/>
        </p:xfrm>
        <a:graphic>
          <a:graphicData uri="http://schemas.openxmlformats.org/drawingml/2006/table">
            <a:tbl>
              <a:tblPr firstRow="1" bandRow="1">
                <a:tableStyleId>{5C22544A-7EE6-4342-B048-85BDC9FD1C3A}</a:tableStyleId>
              </a:tblPr>
              <a:tblGrid>
                <a:gridCol w="1320800">
                  <a:extLst>
                    <a:ext uri="{9D8B030D-6E8A-4147-A177-3AD203B41FA5}">
                      <a16:colId xmlns:a16="http://schemas.microsoft.com/office/drawing/2014/main" val="1627267715"/>
                    </a:ext>
                  </a:extLst>
                </a:gridCol>
                <a:gridCol w="1320800">
                  <a:extLst>
                    <a:ext uri="{9D8B030D-6E8A-4147-A177-3AD203B41FA5}">
                      <a16:colId xmlns:a16="http://schemas.microsoft.com/office/drawing/2014/main" val="1608969540"/>
                    </a:ext>
                  </a:extLst>
                </a:gridCol>
                <a:gridCol w="1320800">
                  <a:extLst>
                    <a:ext uri="{9D8B030D-6E8A-4147-A177-3AD203B41FA5}">
                      <a16:colId xmlns:a16="http://schemas.microsoft.com/office/drawing/2014/main" val="3134220573"/>
                    </a:ext>
                  </a:extLst>
                </a:gridCol>
                <a:gridCol w="1320800">
                  <a:extLst>
                    <a:ext uri="{9D8B030D-6E8A-4147-A177-3AD203B41FA5}">
                      <a16:colId xmlns:a16="http://schemas.microsoft.com/office/drawing/2014/main" val="1436953852"/>
                    </a:ext>
                  </a:extLst>
                </a:gridCol>
                <a:gridCol w="1320800">
                  <a:extLst>
                    <a:ext uri="{9D8B030D-6E8A-4147-A177-3AD203B41FA5}">
                      <a16:colId xmlns:a16="http://schemas.microsoft.com/office/drawing/2014/main" val="444195523"/>
                    </a:ext>
                  </a:extLst>
                </a:gridCol>
              </a:tblGrid>
              <a:tr h="370840">
                <a:tc>
                  <a:txBody>
                    <a:bodyPr/>
                    <a:lstStyle/>
                    <a:p>
                      <a:pPr latinLnBrk="0"/>
                      <a:endParaRPr lang="ko-KR" altLang="en-US"/>
                    </a:p>
                  </a:txBody>
                  <a:tcPr/>
                </a:tc>
                <a:tc>
                  <a:txBody>
                    <a:bodyPr/>
                    <a:lstStyle/>
                    <a:p>
                      <a:pPr latinLnBrk="0"/>
                      <a:endParaRPr lang="ko-KR" altLang="en-US"/>
                    </a:p>
                  </a:txBody>
                  <a:tcPr/>
                </a:tc>
                <a:tc>
                  <a:txBody>
                    <a:bodyPr/>
                    <a:lstStyle/>
                    <a:p>
                      <a:pPr latinLnBrk="0"/>
                      <a:endParaRPr lang="ko-KR" altLang="en-US"/>
                    </a:p>
                  </a:txBody>
                  <a:tcPr/>
                </a:tc>
                <a:tc>
                  <a:txBody>
                    <a:bodyPr/>
                    <a:lstStyle/>
                    <a:p>
                      <a:pPr latinLnBrk="0"/>
                      <a:endParaRPr lang="ko-KR" altLang="en-US"/>
                    </a:p>
                  </a:txBody>
                  <a:tcPr/>
                </a:tc>
                <a:tc>
                  <a:txBody>
                    <a:bodyPr/>
                    <a:lstStyle/>
                    <a:p>
                      <a:pPr latinLnBrk="0"/>
                      <a:endParaRPr lang="ko-KR" altLang="en-US"/>
                    </a:p>
                  </a:txBody>
                  <a:tcPr/>
                </a:tc>
                <a:extLst>
                  <a:ext uri="{0D108BD9-81ED-4DB2-BD59-A6C34878D82A}">
                    <a16:rowId xmlns:a16="http://schemas.microsoft.com/office/drawing/2014/main" val="2751847970"/>
                  </a:ext>
                </a:extLst>
              </a:tr>
              <a:tr h="370840">
                <a:tc>
                  <a:txBody>
                    <a:bodyPr/>
                    <a:lstStyle/>
                    <a:p>
                      <a:pPr latinLnBrk="0"/>
                      <a:endParaRPr lang="ko-KR" altLang="en-US" dirty="0"/>
                    </a:p>
                  </a:txBody>
                  <a:tcPr>
                    <a:solidFill>
                      <a:schemeClr val="bg1">
                        <a:lumMod val="95000"/>
                      </a:schemeClr>
                    </a:solidFill>
                  </a:tcPr>
                </a:tc>
                <a:tc>
                  <a:txBody>
                    <a:bodyPr/>
                    <a:lstStyle/>
                    <a:p>
                      <a:pPr latinLnBrk="0"/>
                      <a:endParaRPr lang="ko-KR" altLang="en-US" dirty="0"/>
                    </a:p>
                  </a:txBody>
                  <a:tcPr>
                    <a:solidFill>
                      <a:schemeClr val="bg1">
                        <a:lumMod val="95000"/>
                      </a:schemeClr>
                    </a:solidFill>
                  </a:tcPr>
                </a:tc>
                <a:tc>
                  <a:txBody>
                    <a:bodyPr/>
                    <a:lstStyle/>
                    <a:p>
                      <a:pPr latinLnBrk="0"/>
                      <a:endParaRPr lang="ko-KR" altLang="en-US" dirty="0"/>
                    </a:p>
                  </a:txBody>
                  <a:tcPr>
                    <a:solidFill>
                      <a:schemeClr val="bg1">
                        <a:lumMod val="95000"/>
                      </a:schemeClr>
                    </a:solidFill>
                  </a:tcPr>
                </a:tc>
                <a:tc>
                  <a:txBody>
                    <a:bodyPr/>
                    <a:lstStyle/>
                    <a:p>
                      <a:pPr latinLnBrk="0"/>
                      <a:endParaRPr lang="ko-KR" altLang="en-US"/>
                    </a:p>
                  </a:txBody>
                  <a:tcPr>
                    <a:solidFill>
                      <a:schemeClr val="bg1">
                        <a:lumMod val="95000"/>
                      </a:schemeClr>
                    </a:solidFill>
                  </a:tcPr>
                </a:tc>
                <a:tc>
                  <a:txBody>
                    <a:bodyPr/>
                    <a:lstStyle/>
                    <a:p>
                      <a:pPr latinLnBrk="0"/>
                      <a:endParaRPr lang="ko-KR" altLang="en-US"/>
                    </a:p>
                  </a:txBody>
                  <a:tcPr>
                    <a:solidFill>
                      <a:schemeClr val="bg1">
                        <a:lumMod val="95000"/>
                      </a:schemeClr>
                    </a:solidFill>
                  </a:tcPr>
                </a:tc>
                <a:extLst>
                  <a:ext uri="{0D108BD9-81ED-4DB2-BD59-A6C34878D82A}">
                    <a16:rowId xmlns:a16="http://schemas.microsoft.com/office/drawing/2014/main" val="3430422227"/>
                  </a:ext>
                </a:extLst>
              </a:tr>
              <a:tr h="370840">
                <a:tc>
                  <a:txBody>
                    <a:bodyPr/>
                    <a:lstStyle/>
                    <a:p>
                      <a:pPr latinLnBrk="0"/>
                      <a:endParaRPr lang="ko-KR" altLang="en-US"/>
                    </a:p>
                  </a:txBody>
                  <a:tcPr>
                    <a:solidFill>
                      <a:schemeClr val="bg1">
                        <a:lumMod val="95000"/>
                      </a:schemeClr>
                    </a:solidFill>
                  </a:tcPr>
                </a:tc>
                <a:tc>
                  <a:txBody>
                    <a:bodyPr/>
                    <a:lstStyle/>
                    <a:p>
                      <a:pPr latinLnBrk="0"/>
                      <a:endParaRPr lang="ko-KR" altLang="en-US"/>
                    </a:p>
                  </a:txBody>
                  <a:tcPr>
                    <a:solidFill>
                      <a:schemeClr val="bg1">
                        <a:lumMod val="95000"/>
                      </a:schemeClr>
                    </a:solidFill>
                  </a:tcPr>
                </a:tc>
                <a:tc>
                  <a:txBody>
                    <a:bodyPr/>
                    <a:lstStyle/>
                    <a:p>
                      <a:pPr latinLnBrk="0"/>
                      <a:endParaRPr lang="ko-KR" altLang="en-US"/>
                    </a:p>
                  </a:txBody>
                  <a:tcPr>
                    <a:solidFill>
                      <a:schemeClr val="bg1">
                        <a:lumMod val="95000"/>
                      </a:schemeClr>
                    </a:solidFill>
                  </a:tcPr>
                </a:tc>
                <a:tc>
                  <a:txBody>
                    <a:bodyPr/>
                    <a:lstStyle/>
                    <a:p>
                      <a:pPr latinLnBrk="0"/>
                      <a:endParaRPr lang="ko-KR" altLang="en-US" dirty="0"/>
                    </a:p>
                  </a:txBody>
                  <a:tcPr>
                    <a:solidFill>
                      <a:schemeClr val="bg1">
                        <a:lumMod val="95000"/>
                      </a:schemeClr>
                    </a:solidFill>
                  </a:tcPr>
                </a:tc>
                <a:tc>
                  <a:txBody>
                    <a:bodyPr/>
                    <a:lstStyle/>
                    <a:p>
                      <a:pPr latinLnBrk="0"/>
                      <a:endParaRPr lang="ko-KR" altLang="en-US" dirty="0"/>
                    </a:p>
                  </a:txBody>
                  <a:tcPr>
                    <a:solidFill>
                      <a:schemeClr val="bg1">
                        <a:lumMod val="95000"/>
                      </a:schemeClr>
                    </a:solidFill>
                  </a:tcPr>
                </a:tc>
                <a:extLst>
                  <a:ext uri="{0D108BD9-81ED-4DB2-BD59-A6C34878D82A}">
                    <a16:rowId xmlns:a16="http://schemas.microsoft.com/office/drawing/2014/main" val="3441523182"/>
                  </a:ext>
                </a:extLst>
              </a:tr>
            </a:tbl>
          </a:graphicData>
        </a:graphic>
      </p:graphicFrame>
    </p:spTree>
    <p:extLst>
      <p:ext uri="{BB962C8B-B14F-4D97-AF65-F5344CB8AC3E}">
        <p14:creationId xmlns:p14="http://schemas.microsoft.com/office/powerpoint/2010/main" val="37780728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560403"/>
            <a:ext cx="8915400" cy="403225"/>
          </a:xfrm>
        </p:spPr>
        <p:txBody>
          <a:bodyPr anchor="b"/>
          <a:lstStyle/>
          <a:p>
            <a:r>
              <a:rPr lang="en-US" altLang="ko-KR"/>
              <a:t>Click to edit Master title style</a:t>
            </a:r>
            <a:endParaRPr lang="en-NZ" dirty="0"/>
          </a:p>
        </p:txBody>
      </p:sp>
      <p:sp>
        <p:nvSpPr>
          <p:cNvPr id="3" name="Content Placeholder 2"/>
          <p:cNvSpPr>
            <a:spLocks noGrp="1"/>
          </p:cNvSpPr>
          <p:nvPr>
            <p:ph idx="1"/>
          </p:nvPr>
        </p:nvSpPr>
        <p:spPr/>
        <p:txBody>
          <a:bodyPr/>
          <a:lstStyle>
            <a:lvl1pPr latinLnBrk="0">
              <a:defRPr/>
            </a:lvl1pPr>
            <a:lvl2pPr latinLnBrk="0">
              <a:defRPr/>
            </a:lvl2pPr>
            <a:lvl3pPr latinLnBrk="0">
              <a:defRPr/>
            </a:lvl3pPr>
            <a:lvl4pPr latinLnBrk="0">
              <a:defRPr/>
            </a:lvl4pPr>
            <a:lvl5pPr latinLnBrk="0">
              <a:defRPr/>
            </a:lvl5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4" name="Rectangle 60"/>
          <p:cNvSpPr>
            <a:spLocks noGrp="1" noChangeArrowheads="1"/>
          </p:cNvSpPr>
          <p:nvPr>
            <p:ph type="sldNum" sz="quarter" idx="10"/>
          </p:nvPr>
        </p:nvSpPr>
        <p:spPr>
          <a:ln/>
        </p:spPr>
        <p:txBody>
          <a:bodyPr/>
          <a:lstStyle>
            <a:lvl1pPr>
              <a:defRPr/>
            </a:lvl1pPr>
          </a:lstStyle>
          <a:p>
            <a:pPr>
              <a:defRPr/>
            </a:pPr>
            <a:fld id="{909C26DE-BCFF-4809-B34F-5BCDB14771E6}" type="slidenum">
              <a:rPr lang="en-GB" altLang="en-US"/>
              <a:pPr>
                <a:defRPr/>
              </a:pPr>
              <a:t>‹#›</a:t>
            </a:fld>
            <a:endParaRPr lang="en-GB" altLang="en-US"/>
          </a:p>
        </p:txBody>
      </p:sp>
    </p:spTree>
    <p:extLst>
      <p:ext uri="{BB962C8B-B14F-4D97-AF65-F5344CB8AC3E}">
        <p14:creationId xmlns:p14="http://schemas.microsoft.com/office/powerpoint/2010/main" val="386604806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a:t>Click to edit Master title style</a:t>
            </a:r>
            <a:endParaRPr lang="en-NZ" dirty="0"/>
          </a:p>
        </p:txBody>
      </p:sp>
      <p:sp>
        <p:nvSpPr>
          <p:cNvPr id="3" name="Content Placeholder 2"/>
          <p:cNvSpPr>
            <a:spLocks noGrp="1"/>
          </p:cNvSpPr>
          <p:nvPr>
            <p:ph sz="half" idx="1"/>
          </p:nvPr>
        </p:nvSpPr>
        <p:spPr>
          <a:xfrm>
            <a:off x="493713" y="1371600"/>
            <a:ext cx="4381500" cy="4841875"/>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dirty="0"/>
          </a:p>
        </p:txBody>
      </p:sp>
      <p:sp>
        <p:nvSpPr>
          <p:cNvPr id="4" name="Content Placeholder 3"/>
          <p:cNvSpPr>
            <a:spLocks noGrp="1"/>
          </p:cNvSpPr>
          <p:nvPr>
            <p:ph sz="half" idx="2"/>
          </p:nvPr>
        </p:nvSpPr>
        <p:spPr>
          <a:xfrm>
            <a:off x="5027613" y="1371600"/>
            <a:ext cx="4381500" cy="4841875"/>
          </a:xfrm>
        </p:spPr>
        <p:txBody>
          <a:bodyPr/>
          <a:lstStyle>
            <a:lvl1pPr>
              <a:defRPr sz="16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dirty="0"/>
          </a:p>
        </p:txBody>
      </p:sp>
      <p:sp>
        <p:nvSpPr>
          <p:cNvPr id="5" name="Rectangle 60"/>
          <p:cNvSpPr>
            <a:spLocks noGrp="1" noChangeArrowheads="1"/>
          </p:cNvSpPr>
          <p:nvPr>
            <p:ph type="sldNum" sz="quarter" idx="10"/>
          </p:nvPr>
        </p:nvSpPr>
        <p:spPr>
          <a:ln/>
        </p:spPr>
        <p:txBody>
          <a:bodyPr/>
          <a:lstStyle>
            <a:lvl1pPr>
              <a:defRPr/>
            </a:lvl1pPr>
          </a:lstStyle>
          <a:p>
            <a:pPr>
              <a:defRPr/>
            </a:pPr>
            <a:fld id="{5C23D33F-4440-4D57-AF98-BB431DE38F3D}" type="slidenum">
              <a:rPr lang="en-GB" altLang="en-US"/>
              <a:pPr>
                <a:defRPr/>
              </a:pPr>
              <a:t>‹#›</a:t>
            </a:fld>
            <a:endParaRPr lang="en-GB" altLang="en-US"/>
          </a:p>
        </p:txBody>
      </p:sp>
    </p:spTree>
    <p:extLst>
      <p:ext uri="{BB962C8B-B14F-4D97-AF65-F5344CB8AC3E}">
        <p14:creationId xmlns:p14="http://schemas.microsoft.com/office/powerpoint/2010/main" val="4287609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NZ"/>
          </a:p>
        </p:txBody>
      </p:sp>
      <p:sp>
        <p:nvSpPr>
          <p:cNvPr id="3" name="Content Placeholder 2"/>
          <p:cNvSpPr>
            <a:spLocks noGrp="1"/>
          </p:cNvSpPr>
          <p:nvPr>
            <p:ph sz="half" idx="1"/>
          </p:nvPr>
        </p:nvSpPr>
        <p:spPr>
          <a:xfrm>
            <a:off x="6503667" y="1371601"/>
            <a:ext cx="2907033" cy="4505218"/>
          </a:xfrm>
        </p:spPr>
        <p:txBody>
          <a:bodyPr/>
          <a:lstStyle>
            <a:lvl1pPr>
              <a:defRPr sz="16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Rectangle 60"/>
          <p:cNvSpPr>
            <a:spLocks noGrp="1" noChangeArrowheads="1"/>
          </p:cNvSpPr>
          <p:nvPr>
            <p:ph type="sldNum" sz="quarter" idx="10"/>
          </p:nvPr>
        </p:nvSpPr>
        <p:spPr>
          <a:ln/>
        </p:spPr>
        <p:txBody>
          <a:bodyPr/>
          <a:lstStyle>
            <a:lvl1pPr>
              <a:defRPr/>
            </a:lvl1pPr>
          </a:lstStyle>
          <a:p>
            <a:pPr>
              <a:defRPr/>
            </a:pPr>
            <a:fld id="{5C23D33F-4440-4D57-AF98-BB431DE38F3D}" type="slidenum">
              <a:rPr lang="en-GB" altLang="en-US"/>
              <a:pPr>
                <a:defRPr/>
              </a:pPr>
              <a:t>‹#›</a:t>
            </a:fld>
            <a:endParaRPr lang="en-GB" altLang="en-US"/>
          </a:p>
        </p:txBody>
      </p:sp>
      <p:sp>
        <p:nvSpPr>
          <p:cNvPr id="6" name="Content Placeholder 2">
            <a:extLst>
              <a:ext uri="{FF2B5EF4-FFF2-40B4-BE49-F238E27FC236}">
                <a16:creationId xmlns:a16="http://schemas.microsoft.com/office/drawing/2014/main" id="{A5F83CA7-8B39-39C6-24CF-52BC59860382}"/>
              </a:ext>
            </a:extLst>
          </p:cNvPr>
          <p:cNvSpPr>
            <a:spLocks noGrp="1"/>
          </p:cNvSpPr>
          <p:nvPr>
            <p:ph sz="half" idx="11"/>
          </p:nvPr>
        </p:nvSpPr>
        <p:spPr>
          <a:xfrm>
            <a:off x="493713" y="1371601"/>
            <a:ext cx="2907033" cy="4505218"/>
          </a:xfrm>
        </p:spPr>
        <p:txBody>
          <a:bodyPr/>
          <a:lstStyle>
            <a:lvl1pPr>
              <a:defRPr sz="16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Content Placeholder 2">
            <a:extLst>
              <a:ext uri="{FF2B5EF4-FFF2-40B4-BE49-F238E27FC236}">
                <a16:creationId xmlns:a16="http://schemas.microsoft.com/office/drawing/2014/main" id="{4C4B9D31-3303-4A2D-49B7-389850C0DE95}"/>
              </a:ext>
            </a:extLst>
          </p:cNvPr>
          <p:cNvSpPr>
            <a:spLocks noGrp="1"/>
          </p:cNvSpPr>
          <p:nvPr>
            <p:ph sz="half" idx="12"/>
          </p:nvPr>
        </p:nvSpPr>
        <p:spPr>
          <a:xfrm>
            <a:off x="3499483" y="1371601"/>
            <a:ext cx="2907033" cy="4505218"/>
          </a:xfrm>
        </p:spPr>
        <p:txBody>
          <a:bodyPr/>
          <a:lstStyle>
            <a:lvl1pPr>
              <a:defRPr sz="1600"/>
            </a:lvl1pPr>
            <a:lvl2pPr>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Tree>
    <p:extLst>
      <p:ext uri="{BB962C8B-B14F-4D97-AF65-F5344CB8AC3E}">
        <p14:creationId xmlns:p14="http://schemas.microsoft.com/office/powerpoint/2010/main" val="39992792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a:t>Click to edit Master title style</a:t>
            </a:r>
            <a:endParaRPr lang="en-NZ"/>
          </a:p>
        </p:txBody>
      </p:sp>
      <p:sp>
        <p:nvSpPr>
          <p:cNvPr id="5" name="Rectangle 60"/>
          <p:cNvSpPr>
            <a:spLocks noGrp="1" noChangeArrowheads="1"/>
          </p:cNvSpPr>
          <p:nvPr>
            <p:ph type="sldNum" sz="quarter" idx="10"/>
          </p:nvPr>
        </p:nvSpPr>
        <p:spPr>
          <a:ln/>
        </p:spPr>
        <p:txBody>
          <a:bodyPr/>
          <a:lstStyle>
            <a:lvl1pPr>
              <a:defRPr/>
            </a:lvl1pPr>
          </a:lstStyle>
          <a:p>
            <a:pPr>
              <a:defRPr/>
            </a:pPr>
            <a:fld id="{5C23D33F-4440-4D57-AF98-BB431DE38F3D}" type="slidenum">
              <a:rPr lang="en-GB" altLang="en-US"/>
              <a:pPr>
                <a:defRPr/>
              </a:pPr>
              <a:t>‹#›</a:t>
            </a:fld>
            <a:endParaRPr lang="en-GB" altLang="en-US"/>
          </a:p>
        </p:txBody>
      </p:sp>
      <p:sp>
        <p:nvSpPr>
          <p:cNvPr id="6" name="Content Placeholder 2">
            <a:extLst>
              <a:ext uri="{FF2B5EF4-FFF2-40B4-BE49-F238E27FC236}">
                <a16:creationId xmlns:a16="http://schemas.microsoft.com/office/drawing/2014/main" id="{E8FB895B-AFF4-9DE5-834C-908C983D3F3A}"/>
              </a:ext>
            </a:extLst>
          </p:cNvPr>
          <p:cNvSpPr>
            <a:spLocks noGrp="1"/>
          </p:cNvSpPr>
          <p:nvPr>
            <p:ph sz="half" idx="11"/>
          </p:nvPr>
        </p:nvSpPr>
        <p:spPr>
          <a:xfrm>
            <a:off x="6582373" y="3880968"/>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8" name="Content Placeholder 2">
            <a:extLst>
              <a:ext uri="{FF2B5EF4-FFF2-40B4-BE49-F238E27FC236}">
                <a16:creationId xmlns:a16="http://schemas.microsoft.com/office/drawing/2014/main" id="{A22EF96F-92DE-C482-F9CB-9514C05E3109}"/>
              </a:ext>
            </a:extLst>
          </p:cNvPr>
          <p:cNvSpPr>
            <a:spLocks noGrp="1"/>
          </p:cNvSpPr>
          <p:nvPr>
            <p:ph sz="half" idx="12"/>
          </p:nvPr>
        </p:nvSpPr>
        <p:spPr>
          <a:xfrm>
            <a:off x="493713" y="3880968"/>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9" name="Content Placeholder 2">
            <a:extLst>
              <a:ext uri="{FF2B5EF4-FFF2-40B4-BE49-F238E27FC236}">
                <a16:creationId xmlns:a16="http://schemas.microsoft.com/office/drawing/2014/main" id="{350B29D2-6993-13F3-EF50-0DF24D9F890E}"/>
              </a:ext>
            </a:extLst>
          </p:cNvPr>
          <p:cNvSpPr>
            <a:spLocks noGrp="1"/>
          </p:cNvSpPr>
          <p:nvPr>
            <p:ph sz="half" idx="13"/>
          </p:nvPr>
        </p:nvSpPr>
        <p:spPr>
          <a:xfrm>
            <a:off x="3538836" y="3880968"/>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10" name="Content Placeholder 2">
            <a:extLst>
              <a:ext uri="{FF2B5EF4-FFF2-40B4-BE49-F238E27FC236}">
                <a16:creationId xmlns:a16="http://schemas.microsoft.com/office/drawing/2014/main" id="{CA161DB9-1BCD-2B5F-6726-C28463688E86}"/>
              </a:ext>
            </a:extLst>
          </p:cNvPr>
          <p:cNvSpPr>
            <a:spLocks noGrp="1"/>
          </p:cNvSpPr>
          <p:nvPr>
            <p:ph sz="half" idx="14"/>
          </p:nvPr>
        </p:nvSpPr>
        <p:spPr>
          <a:xfrm>
            <a:off x="6582373" y="1371600"/>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11" name="Content Placeholder 2">
            <a:extLst>
              <a:ext uri="{FF2B5EF4-FFF2-40B4-BE49-F238E27FC236}">
                <a16:creationId xmlns:a16="http://schemas.microsoft.com/office/drawing/2014/main" id="{474DE2D4-E731-7597-DA03-8EA6DF0F6F6C}"/>
              </a:ext>
            </a:extLst>
          </p:cNvPr>
          <p:cNvSpPr>
            <a:spLocks noGrp="1"/>
          </p:cNvSpPr>
          <p:nvPr>
            <p:ph sz="half" idx="15"/>
          </p:nvPr>
        </p:nvSpPr>
        <p:spPr>
          <a:xfrm>
            <a:off x="493713" y="1371600"/>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12" name="Content Placeholder 2">
            <a:extLst>
              <a:ext uri="{FF2B5EF4-FFF2-40B4-BE49-F238E27FC236}">
                <a16:creationId xmlns:a16="http://schemas.microsoft.com/office/drawing/2014/main" id="{2DF030A5-68E5-4048-D973-8A321DD10D78}"/>
              </a:ext>
            </a:extLst>
          </p:cNvPr>
          <p:cNvSpPr>
            <a:spLocks noGrp="1"/>
          </p:cNvSpPr>
          <p:nvPr>
            <p:ph sz="half" idx="16"/>
          </p:nvPr>
        </p:nvSpPr>
        <p:spPr>
          <a:xfrm>
            <a:off x="3538836" y="1371600"/>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Tree>
    <p:extLst>
      <p:ext uri="{BB962C8B-B14F-4D97-AF65-F5344CB8AC3E}">
        <p14:creationId xmlns:p14="http://schemas.microsoft.com/office/powerpoint/2010/main" val="25463969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a:t>Click to edit Master title style</a:t>
            </a:r>
            <a:endParaRPr lang="en-NZ"/>
          </a:p>
        </p:txBody>
      </p:sp>
      <p:sp>
        <p:nvSpPr>
          <p:cNvPr id="5" name="Rectangle 60"/>
          <p:cNvSpPr>
            <a:spLocks noGrp="1" noChangeArrowheads="1"/>
          </p:cNvSpPr>
          <p:nvPr>
            <p:ph type="sldNum" sz="quarter" idx="10"/>
          </p:nvPr>
        </p:nvSpPr>
        <p:spPr>
          <a:ln/>
        </p:spPr>
        <p:txBody>
          <a:bodyPr/>
          <a:lstStyle>
            <a:lvl1pPr>
              <a:defRPr/>
            </a:lvl1pPr>
          </a:lstStyle>
          <a:p>
            <a:pPr>
              <a:defRPr/>
            </a:pPr>
            <a:fld id="{5C23D33F-4440-4D57-AF98-BB431DE38F3D}" type="slidenum">
              <a:rPr lang="en-GB" altLang="en-US"/>
              <a:pPr>
                <a:defRPr/>
              </a:pPr>
              <a:t>‹#›</a:t>
            </a:fld>
            <a:endParaRPr lang="en-GB" altLang="en-US"/>
          </a:p>
        </p:txBody>
      </p:sp>
      <p:sp>
        <p:nvSpPr>
          <p:cNvPr id="6" name="Content Placeholder 2">
            <a:extLst>
              <a:ext uri="{FF2B5EF4-FFF2-40B4-BE49-F238E27FC236}">
                <a16:creationId xmlns:a16="http://schemas.microsoft.com/office/drawing/2014/main" id="{E8FB895B-AFF4-9DE5-834C-908C983D3F3A}"/>
              </a:ext>
            </a:extLst>
          </p:cNvPr>
          <p:cNvSpPr>
            <a:spLocks noGrp="1"/>
          </p:cNvSpPr>
          <p:nvPr>
            <p:ph sz="half" idx="11"/>
          </p:nvPr>
        </p:nvSpPr>
        <p:spPr>
          <a:xfrm>
            <a:off x="6582373" y="3880968"/>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8" name="Content Placeholder 2">
            <a:extLst>
              <a:ext uri="{FF2B5EF4-FFF2-40B4-BE49-F238E27FC236}">
                <a16:creationId xmlns:a16="http://schemas.microsoft.com/office/drawing/2014/main" id="{A22EF96F-92DE-C482-F9CB-9514C05E3109}"/>
              </a:ext>
            </a:extLst>
          </p:cNvPr>
          <p:cNvSpPr>
            <a:spLocks noGrp="1"/>
          </p:cNvSpPr>
          <p:nvPr>
            <p:ph sz="half" idx="12"/>
          </p:nvPr>
        </p:nvSpPr>
        <p:spPr>
          <a:xfrm>
            <a:off x="493713" y="3880968"/>
            <a:ext cx="5873450"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10" name="Content Placeholder 2">
            <a:extLst>
              <a:ext uri="{FF2B5EF4-FFF2-40B4-BE49-F238E27FC236}">
                <a16:creationId xmlns:a16="http://schemas.microsoft.com/office/drawing/2014/main" id="{CA161DB9-1BCD-2B5F-6726-C28463688E86}"/>
              </a:ext>
            </a:extLst>
          </p:cNvPr>
          <p:cNvSpPr>
            <a:spLocks noGrp="1"/>
          </p:cNvSpPr>
          <p:nvPr>
            <p:ph sz="half" idx="14"/>
          </p:nvPr>
        </p:nvSpPr>
        <p:spPr>
          <a:xfrm>
            <a:off x="6582373" y="1371600"/>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11" name="Content Placeholder 2">
            <a:extLst>
              <a:ext uri="{FF2B5EF4-FFF2-40B4-BE49-F238E27FC236}">
                <a16:creationId xmlns:a16="http://schemas.microsoft.com/office/drawing/2014/main" id="{474DE2D4-E731-7597-DA03-8EA6DF0F6F6C}"/>
              </a:ext>
            </a:extLst>
          </p:cNvPr>
          <p:cNvSpPr>
            <a:spLocks noGrp="1"/>
          </p:cNvSpPr>
          <p:nvPr>
            <p:ph sz="half" idx="15"/>
          </p:nvPr>
        </p:nvSpPr>
        <p:spPr>
          <a:xfrm>
            <a:off x="493713" y="1371600"/>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12" name="Content Placeholder 2">
            <a:extLst>
              <a:ext uri="{FF2B5EF4-FFF2-40B4-BE49-F238E27FC236}">
                <a16:creationId xmlns:a16="http://schemas.microsoft.com/office/drawing/2014/main" id="{2DF030A5-68E5-4048-D973-8A321DD10D78}"/>
              </a:ext>
            </a:extLst>
          </p:cNvPr>
          <p:cNvSpPr>
            <a:spLocks noGrp="1"/>
          </p:cNvSpPr>
          <p:nvPr>
            <p:ph sz="half" idx="16"/>
          </p:nvPr>
        </p:nvSpPr>
        <p:spPr>
          <a:xfrm>
            <a:off x="3538836" y="1371600"/>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Tree>
    <p:extLst>
      <p:ext uri="{BB962C8B-B14F-4D97-AF65-F5344CB8AC3E}">
        <p14:creationId xmlns:p14="http://schemas.microsoft.com/office/powerpoint/2010/main" val="19127173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9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a:t>Click to edit Master title style</a:t>
            </a:r>
            <a:endParaRPr lang="en-NZ"/>
          </a:p>
        </p:txBody>
      </p:sp>
      <p:sp>
        <p:nvSpPr>
          <p:cNvPr id="5" name="Rectangle 60"/>
          <p:cNvSpPr>
            <a:spLocks noGrp="1" noChangeArrowheads="1"/>
          </p:cNvSpPr>
          <p:nvPr>
            <p:ph type="sldNum" sz="quarter" idx="10"/>
          </p:nvPr>
        </p:nvSpPr>
        <p:spPr>
          <a:ln/>
        </p:spPr>
        <p:txBody>
          <a:bodyPr/>
          <a:lstStyle>
            <a:lvl1pPr>
              <a:defRPr/>
            </a:lvl1pPr>
          </a:lstStyle>
          <a:p>
            <a:pPr>
              <a:defRPr/>
            </a:pPr>
            <a:fld id="{5C23D33F-4440-4D57-AF98-BB431DE38F3D}" type="slidenum">
              <a:rPr lang="en-GB" altLang="en-US"/>
              <a:pPr>
                <a:defRPr/>
              </a:pPr>
              <a:t>‹#›</a:t>
            </a:fld>
            <a:endParaRPr lang="en-GB" altLang="en-US"/>
          </a:p>
        </p:txBody>
      </p:sp>
      <p:sp>
        <p:nvSpPr>
          <p:cNvPr id="6" name="Content Placeholder 2">
            <a:extLst>
              <a:ext uri="{FF2B5EF4-FFF2-40B4-BE49-F238E27FC236}">
                <a16:creationId xmlns:a16="http://schemas.microsoft.com/office/drawing/2014/main" id="{E8FB895B-AFF4-9DE5-834C-908C983D3F3A}"/>
              </a:ext>
            </a:extLst>
          </p:cNvPr>
          <p:cNvSpPr>
            <a:spLocks noGrp="1"/>
          </p:cNvSpPr>
          <p:nvPr>
            <p:ph sz="half" idx="11"/>
          </p:nvPr>
        </p:nvSpPr>
        <p:spPr>
          <a:xfrm>
            <a:off x="6582373" y="3880968"/>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8" name="Content Placeholder 2">
            <a:extLst>
              <a:ext uri="{FF2B5EF4-FFF2-40B4-BE49-F238E27FC236}">
                <a16:creationId xmlns:a16="http://schemas.microsoft.com/office/drawing/2014/main" id="{A22EF96F-92DE-C482-F9CB-9514C05E3109}"/>
              </a:ext>
            </a:extLst>
          </p:cNvPr>
          <p:cNvSpPr>
            <a:spLocks noGrp="1"/>
          </p:cNvSpPr>
          <p:nvPr>
            <p:ph sz="half" idx="12"/>
          </p:nvPr>
        </p:nvSpPr>
        <p:spPr>
          <a:xfrm>
            <a:off x="493713" y="3880968"/>
            <a:ext cx="5873450"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10" name="Content Placeholder 2">
            <a:extLst>
              <a:ext uri="{FF2B5EF4-FFF2-40B4-BE49-F238E27FC236}">
                <a16:creationId xmlns:a16="http://schemas.microsoft.com/office/drawing/2014/main" id="{CA161DB9-1BCD-2B5F-6726-C28463688E86}"/>
              </a:ext>
            </a:extLst>
          </p:cNvPr>
          <p:cNvSpPr>
            <a:spLocks noGrp="1"/>
          </p:cNvSpPr>
          <p:nvPr>
            <p:ph sz="half" idx="14"/>
          </p:nvPr>
        </p:nvSpPr>
        <p:spPr>
          <a:xfrm>
            <a:off x="5221578" y="1371600"/>
            <a:ext cx="4189123"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11" name="Content Placeholder 2">
            <a:extLst>
              <a:ext uri="{FF2B5EF4-FFF2-40B4-BE49-F238E27FC236}">
                <a16:creationId xmlns:a16="http://schemas.microsoft.com/office/drawing/2014/main" id="{474DE2D4-E731-7597-DA03-8EA6DF0F6F6C}"/>
              </a:ext>
            </a:extLst>
          </p:cNvPr>
          <p:cNvSpPr>
            <a:spLocks noGrp="1"/>
          </p:cNvSpPr>
          <p:nvPr>
            <p:ph sz="half" idx="15"/>
          </p:nvPr>
        </p:nvSpPr>
        <p:spPr>
          <a:xfrm>
            <a:off x="493713" y="1371600"/>
            <a:ext cx="4189123"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Tree>
    <p:extLst>
      <p:ext uri="{BB962C8B-B14F-4D97-AF65-F5344CB8AC3E}">
        <p14:creationId xmlns:p14="http://schemas.microsoft.com/office/powerpoint/2010/main" val="1592485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7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a:t>Click to edit Master title style</a:t>
            </a:r>
            <a:endParaRPr lang="en-NZ"/>
          </a:p>
        </p:txBody>
      </p:sp>
      <p:sp>
        <p:nvSpPr>
          <p:cNvPr id="5" name="Rectangle 60"/>
          <p:cNvSpPr>
            <a:spLocks noGrp="1" noChangeArrowheads="1"/>
          </p:cNvSpPr>
          <p:nvPr>
            <p:ph type="sldNum" sz="quarter" idx="10"/>
          </p:nvPr>
        </p:nvSpPr>
        <p:spPr>
          <a:ln/>
        </p:spPr>
        <p:txBody>
          <a:bodyPr/>
          <a:lstStyle>
            <a:lvl1pPr>
              <a:defRPr/>
            </a:lvl1pPr>
          </a:lstStyle>
          <a:p>
            <a:pPr>
              <a:defRPr/>
            </a:pPr>
            <a:fld id="{5C23D33F-4440-4D57-AF98-BB431DE38F3D}" type="slidenum">
              <a:rPr lang="en-GB" altLang="en-US"/>
              <a:pPr>
                <a:defRPr/>
              </a:pPr>
              <a:t>‹#›</a:t>
            </a:fld>
            <a:endParaRPr lang="en-GB" altLang="en-US"/>
          </a:p>
        </p:txBody>
      </p:sp>
      <p:sp>
        <p:nvSpPr>
          <p:cNvPr id="6" name="Content Placeholder 2">
            <a:extLst>
              <a:ext uri="{FF2B5EF4-FFF2-40B4-BE49-F238E27FC236}">
                <a16:creationId xmlns:a16="http://schemas.microsoft.com/office/drawing/2014/main" id="{E8FB895B-AFF4-9DE5-834C-908C983D3F3A}"/>
              </a:ext>
            </a:extLst>
          </p:cNvPr>
          <p:cNvSpPr>
            <a:spLocks noGrp="1"/>
          </p:cNvSpPr>
          <p:nvPr>
            <p:ph sz="half" idx="11"/>
          </p:nvPr>
        </p:nvSpPr>
        <p:spPr>
          <a:xfrm>
            <a:off x="6582373" y="3880968"/>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8" name="Content Placeholder 2">
            <a:extLst>
              <a:ext uri="{FF2B5EF4-FFF2-40B4-BE49-F238E27FC236}">
                <a16:creationId xmlns:a16="http://schemas.microsoft.com/office/drawing/2014/main" id="{A22EF96F-92DE-C482-F9CB-9514C05E3109}"/>
              </a:ext>
            </a:extLst>
          </p:cNvPr>
          <p:cNvSpPr>
            <a:spLocks noGrp="1"/>
          </p:cNvSpPr>
          <p:nvPr>
            <p:ph sz="half" idx="12"/>
          </p:nvPr>
        </p:nvSpPr>
        <p:spPr>
          <a:xfrm>
            <a:off x="493713" y="3880968"/>
            <a:ext cx="5873450"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10" name="Content Placeholder 2">
            <a:extLst>
              <a:ext uri="{FF2B5EF4-FFF2-40B4-BE49-F238E27FC236}">
                <a16:creationId xmlns:a16="http://schemas.microsoft.com/office/drawing/2014/main" id="{CA161DB9-1BCD-2B5F-6726-C28463688E86}"/>
              </a:ext>
            </a:extLst>
          </p:cNvPr>
          <p:cNvSpPr>
            <a:spLocks noGrp="1"/>
          </p:cNvSpPr>
          <p:nvPr>
            <p:ph sz="half" idx="14"/>
          </p:nvPr>
        </p:nvSpPr>
        <p:spPr>
          <a:xfrm>
            <a:off x="6582373" y="1371600"/>
            <a:ext cx="2828327"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
        <p:nvSpPr>
          <p:cNvPr id="11" name="Content Placeholder 2">
            <a:extLst>
              <a:ext uri="{FF2B5EF4-FFF2-40B4-BE49-F238E27FC236}">
                <a16:creationId xmlns:a16="http://schemas.microsoft.com/office/drawing/2014/main" id="{474DE2D4-E731-7597-DA03-8EA6DF0F6F6C}"/>
              </a:ext>
            </a:extLst>
          </p:cNvPr>
          <p:cNvSpPr>
            <a:spLocks noGrp="1"/>
          </p:cNvSpPr>
          <p:nvPr>
            <p:ph sz="half" idx="15"/>
          </p:nvPr>
        </p:nvSpPr>
        <p:spPr>
          <a:xfrm>
            <a:off x="493713" y="1371600"/>
            <a:ext cx="5873450" cy="2416629"/>
          </a:xfrm>
        </p:spPr>
        <p:txBody>
          <a:bodyPr/>
          <a:lstStyle>
            <a:lvl1pPr>
              <a:defRPr sz="1600"/>
            </a:lvl1pPr>
            <a:lvl2pPr latinLnBrk="0">
              <a:defRPr sz="14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NZ"/>
          </a:p>
        </p:txBody>
      </p:sp>
    </p:spTree>
    <p:extLst>
      <p:ext uri="{BB962C8B-B14F-4D97-AF65-F5344CB8AC3E}">
        <p14:creationId xmlns:p14="http://schemas.microsoft.com/office/powerpoint/2010/main" val="36883183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a:t>Click to edit Master title style</a:t>
            </a:r>
            <a:endParaRPr lang="en-NZ"/>
          </a:p>
        </p:txBody>
      </p:sp>
      <p:sp>
        <p:nvSpPr>
          <p:cNvPr id="3" name="Rectangle 60"/>
          <p:cNvSpPr>
            <a:spLocks noGrp="1" noChangeArrowheads="1"/>
          </p:cNvSpPr>
          <p:nvPr>
            <p:ph type="sldNum" sz="quarter" idx="10"/>
          </p:nvPr>
        </p:nvSpPr>
        <p:spPr>
          <a:ln/>
        </p:spPr>
        <p:txBody>
          <a:bodyPr/>
          <a:lstStyle>
            <a:lvl1pPr>
              <a:defRPr/>
            </a:lvl1pPr>
          </a:lstStyle>
          <a:p>
            <a:pPr>
              <a:defRPr/>
            </a:pPr>
            <a:fld id="{802A5C27-DB73-4507-8B0C-C2C0CC14A54F}" type="slidenum">
              <a:rPr lang="en-GB" altLang="en-US"/>
              <a:pPr>
                <a:defRPr/>
              </a:pPr>
              <a:t>‹#›</a:t>
            </a:fld>
            <a:endParaRPr lang="en-GB" altLang="en-US"/>
          </a:p>
        </p:txBody>
      </p:sp>
    </p:spTree>
    <p:extLst>
      <p:ext uri="{BB962C8B-B14F-4D97-AF65-F5344CB8AC3E}">
        <p14:creationId xmlns:p14="http://schemas.microsoft.com/office/powerpoint/2010/main" val="1866729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gray">
          <a:xfrm>
            <a:off x="495300" y="560403"/>
            <a:ext cx="8915400" cy="403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en-US" altLang="en-US"/>
              <a:t>Click to edit Master title style</a:t>
            </a:r>
            <a:endParaRPr lang="en-GB" altLang="en-US" dirty="0"/>
          </a:p>
        </p:txBody>
      </p:sp>
      <p:sp>
        <p:nvSpPr>
          <p:cNvPr id="1027" name="Rectangle 35"/>
          <p:cNvSpPr>
            <a:spLocks noGrp="1" noChangeArrowheads="1"/>
          </p:cNvSpPr>
          <p:nvPr>
            <p:ph type="body" idx="1"/>
          </p:nvPr>
        </p:nvSpPr>
        <p:spPr bwMode="auto">
          <a:xfrm>
            <a:off x="493713" y="1371600"/>
            <a:ext cx="8915400" cy="4841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ko-KR"/>
              <a:t>Click to edit Master text styles</a:t>
            </a:r>
          </a:p>
          <a:p>
            <a:pPr lvl="1"/>
            <a:r>
              <a:rPr lang="en-US" altLang="ko-KR"/>
              <a:t>Second level</a:t>
            </a:r>
          </a:p>
          <a:p>
            <a:pPr lvl="2"/>
            <a:r>
              <a:rPr lang="en-US" altLang="ko-KR"/>
              <a:t>Third level</a:t>
            </a:r>
          </a:p>
          <a:p>
            <a:pPr lvl="3"/>
            <a:r>
              <a:rPr lang="en-US" altLang="ko-KR"/>
              <a:t>Fourth level</a:t>
            </a:r>
          </a:p>
          <a:p>
            <a:pPr lvl="4"/>
            <a:r>
              <a:rPr lang="en-US" altLang="ko-KR"/>
              <a:t>Fifth level</a:t>
            </a:r>
            <a:endParaRPr lang="en-GB" dirty="0"/>
          </a:p>
        </p:txBody>
      </p:sp>
      <p:sp>
        <p:nvSpPr>
          <p:cNvPr id="1084" name="Rectangle 60"/>
          <p:cNvSpPr>
            <a:spLocks noGrp="1" noChangeArrowheads="1"/>
          </p:cNvSpPr>
          <p:nvPr>
            <p:ph type="sldNum" sz="quarter" idx="4"/>
          </p:nvPr>
        </p:nvSpPr>
        <p:spPr bwMode="gray">
          <a:xfrm>
            <a:off x="495300" y="6407150"/>
            <a:ext cx="304800" cy="220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defTabSz="790575">
              <a:defRPr sz="800">
                <a:latin typeface="Arial" charset="0"/>
              </a:defRPr>
            </a:lvl1pPr>
          </a:lstStyle>
          <a:p>
            <a:pPr>
              <a:defRPr/>
            </a:pPr>
            <a:fld id="{62E8C93B-A37C-4542-AC70-0DEA8DD38BC2}" type="slidenum">
              <a:rPr lang="en-GB" altLang="en-US"/>
              <a:pPr>
                <a:defRPr/>
              </a:pPr>
              <a:t>‹#›</a:t>
            </a:fld>
            <a:endParaRPr lang="en-GB" altLang="en-US"/>
          </a:p>
        </p:txBody>
      </p:sp>
      <p:cxnSp>
        <p:nvCxnSpPr>
          <p:cNvPr id="1030" name="Straight Connector 4"/>
          <p:cNvCxnSpPr>
            <a:cxnSpLocks noChangeShapeType="1"/>
          </p:cNvCxnSpPr>
          <p:nvPr/>
        </p:nvCxnSpPr>
        <p:spPr bwMode="auto">
          <a:xfrm>
            <a:off x="455613" y="1063625"/>
            <a:ext cx="9450387" cy="0"/>
          </a:xfrm>
          <a:prstGeom prst="line">
            <a:avLst/>
          </a:prstGeom>
          <a:noFill/>
          <a:ln w="38100" algn="ctr">
            <a:solidFill>
              <a:srgbClr val="005581"/>
            </a:solidFill>
            <a:round/>
            <a:headEnd/>
            <a:tailEnd/>
          </a:ln>
          <a:extLst>
            <a:ext uri="{909E8E84-426E-40DD-AFC4-6F175D3DCCD1}">
              <a14:hiddenFill xmlns:a14="http://schemas.microsoft.com/office/drawing/2010/main">
                <a:noFill/>
              </a14:hiddenFill>
            </a:ext>
          </a:extLst>
        </p:spPr>
      </p:cxnSp>
      <p:pic>
        <p:nvPicPr>
          <p:cNvPr id="7" name="Picture 8"/>
          <p:cNvPicPr>
            <a:picLocks noChangeAspect="1" noChangeArrowheads="1"/>
          </p:cNvPicPr>
          <p:nvPr userDrawn="1"/>
        </p:nvPicPr>
        <p:blipFill>
          <a:blip r:embed="rId14" cstate="print">
            <a:extLst>
              <a:ext uri="{28A0092B-C50C-407E-A947-70E740481C1C}">
                <a14:useLocalDpi xmlns:a14="http://schemas.microsoft.com/office/drawing/2010/main" val="0"/>
              </a:ext>
            </a:extLst>
          </a:blip>
          <a:stretch>
            <a:fillRect/>
          </a:stretch>
        </p:blipFill>
        <p:spPr bwMode="auto">
          <a:xfrm>
            <a:off x="8635456" y="6446464"/>
            <a:ext cx="1056231" cy="334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876" r:id="rId1"/>
    <p:sldLayoutId id="2147483871" r:id="rId2"/>
    <p:sldLayoutId id="2147483872" r:id="rId3"/>
    <p:sldLayoutId id="2147483879" r:id="rId4"/>
    <p:sldLayoutId id="2147483880" r:id="rId5"/>
    <p:sldLayoutId id="2147483881" r:id="rId6"/>
    <p:sldLayoutId id="2147483882" r:id="rId7"/>
    <p:sldLayoutId id="2147483883" r:id="rId8"/>
    <p:sldLayoutId id="2147483873" r:id="rId9"/>
    <p:sldLayoutId id="2147483874" r:id="rId10"/>
    <p:sldLayoutId id="2147483877" r:id="rId11"/>
    <p:sldLayoutId id="2147483878" r:id="rId12"/>
  </p:sldLayoutIdLst>
  <p:hf hdr="0" ftr="0" dt="0"/>
  <p:txStyles>
    <p:titleStyle>
      <a:lvl1pPr algn="l" defTabSz="806450" rtl="0" eaLnBrk="1" fontAlgn="base" latinLnBrk="0" hangingPunct="1">
        <a:spcBef>
          <a:spcPct val="0"/>
        </a:spcBef>
        <a:spcAft>
          <a:spcPct val="0"/>
        </a:spcAft>
        <a:defRPr sz="2000">
          <a:solidFill>
            <a:schemeClr val="tx1"/>
          </a:solidFill>
          <a:latin typeface="+mj-lt"/>
          <a:ea typeface="+mj-ea"/>
          <a:cs typeface="+mj-cs"/>
        </a:defRPr>
      </a:lvl1pPr>
      <a:lvl2pPr algn="l" defTabSz="806450" rtl="0" eaLnBrk="1" fontAlgn="base" latinLnBrk="1" hangingPunct="1">
        <a:spcBef>
          <a:spcPct val="0"/>
        </a:spcBef>
        <a:spcAft>
          <a:spcPct val="0"/>
        </a:spcAft>
        <a:defRPr sz="2000">
          <a:solidFill>
            <a:schemeClr val="tx1"/>
          </a:solidFill>
          <a:latin typeface="Arial" charset="0"/>
        </a:defRPr>
      </a:lvl2pPr>
      <a:lvl3pPr algn="l" defTabSz="806450" rtl="0" eaLnBrk="1" fontAlgn="base" latinLnBrk="1" hangingPunct="1">
        <a:spcBef>
          <a:spcPct val="0"/>
        </a:spcBef>
        <a:spcAft>
          <a:spcPct val="0"/>
        </a:spcAft>
        <a:defRPr sz="2000">
          <a:solidFill>
            <a:schemeClr val="tx1"/>
          </a:solidFill>
          <a:latin typeface="Arial" charset="0"/>
        </a:defRPr>
      </a:lvl3pPr>
      <a:lvl4pPr algn="l" defTabSz="806450" rtl="0" eaLnBrk="1" fontAlgn="base" latinLnBrk="1" hangingPunct="1">
        <a:spcBef>
          <a:spcPct val="0"/>
        </a:spcBef>
        <a:spcAft>
          <a:spcPct val="0"/>
        </a:spcAft>
        <a:defRPr sz="2000">
          <a:solidFill>
            <a:schemeClr val="tx1"/>
          </a:solidFill>
          <a:latin typeface="Arial" charset="0"/>
        </a:defRPr>
      </a:lvl4pPr>
      <a:lvl5pPr algn="l" defTabSz="806450" rtl="0" eaLnBrk="1" fontAlgn="base" latinLnBrk="1" hangingPunct="1">
        <a:spcBef>
          <a:spcPct val="0"/>
        </a:spcBef>
        <a:spcAft>
          <a:spcPct val="0"/>
        </a:spcAft>
        <a:defRPr sz="2000">
          <a:solidFill>
            <a:schemeClr val="tx1"/>
          </a:solidFill>
          <a:latin typeface="Arial" charset="0"/>
        </a:defRPr>
      </a:lvl5pPr>
      <a:lvl6pPr marL="457200" algn="l" defTabSz="806450" rtl="0" eaLnBrk="1" fontAlgn="base" latinLnBrk="1" hangingPunct="1">
        <a:spcBef>
          <a:spcPct val="0"/>
        </a:spcBef>
        <a:spcAft>
          <a:spcPct val="0"/>
        </a:spcAft>
        <a:defRPr sz="2000">
          <a:solidFill>
            <a:schemeClr val="tx1"/>
          </a:solidFill>
          <a:latin typeface="Arial" charset="0"/>
        </a:defRPr>
      </a:lvl6pPr>
      <a:lvl7pPr marL="914400" algn="l" defTabSz="806450" rtl="0" eaLnBrk="1" fontAlgn="base" latinLnBrk="1" hangingPunct="1">
        <a:spcBef>
          <a:spcPct val="0"/>
        </a:spcBef>
        <a:spcAft>
          <a:spcPct val="0"/>
        </a:spcAft>
        <a:defRPr sz="2000">
          <a:solidFill>
            <a:schemeClr val="tx1"/>
          </a:solidFill>
          <a:latin typeface="Arial" charset="0"/>
        </a:defRPr>
      </a:lvl7pPr>
      <a:lvl8pPr marL="1371600" algn="l" defTabSz="806450" rtl="0" eaLnBrk="1" fontAlgn="base" latinLnBrk="1" hangingPunct="1">
        <a:spcBef>
          <a:spcPct val="0"/>
        </a:spcBef>
        <a:spcAft>
          <a:spcPct val="0"/>
        </a:spcAft>
        <a:defRPr sz="2000">
          <a:solidFill>
            <a:schemeClr val="tx1"/>
          </a:solidFill>
          <a:latin typeface="Arial" charset="0"/>
        </a:defRPr>
      </a:lvl8pPr>
      <a:lvl9pPr marL="1828800" algn="l" defTabSz="806450" rtl="0" eaLnBrk="1" fontAlgn="base" latinLnBrk="1" hangingPunct="1">
        <a:spcBef>
          <a:spcPct val="0"/>
        </a:spcBef>
        <a:spcAft>
          <a:spcPct val="0"/>
        </a:spcAft>
        <a:defRPr sz="2000">
          <a:solidFill>
            <a:schemeClr val="tx1"/>
          </a:solidFill>
          <a:latin typeface="Arial" charset="0"/>
        </a:defRPr>
      </a:lvl9pPr>
    </p:titleStyle>
    <p:bodyStyle>
      <a:lvl1pPr marL="227013" indent="-227013" algn="l" defTabSz="830263" rtl="0" eaLnBrk="1" fontAlgn="base" latinLnBrk="0" hangingPunct="1">
        <a:spcBef>
          <a:spcPct val="70000"/>
        </a:spcBef>
        <a:spcAft>
          <a:spcPct val="0"/>
        </a:spcAft>
        <a:buChar char="•"/>
        <a:defRPr sz="1600">
          <a:solidFill>
            <a:schemeClr val="tx1"/>
          </a:solidFill>
          <a:latin typeface="+mn-lt"/>
          <a:ea typeface="+mn-ea"/>
          <a:cs typeface="+mn-cs"/>
        </a:defRPr>
      </a:lvl1pPr>
      <a:lvl2pPr marL="574675" indent="-233363" algn="l" defTabSz="830263" rtl="0" eaLnBrk="1" fontAlgn="base" latinLnBrk="1" hangingPunct="1">
        <a:spcBef>
          <a:spcPct val="50000"/>
        </a:spcBef>
        <a:spcAft>
          <a:spcPct val="0"/>
        </a:spcAft>
        <a:buChar char="–"/>
        <a:defRPr sz="1400">
          <a:solidFill>
            <a:schemeClr val="tx1"/>
          </a:solidFill>
          <a:latin typeface="+mn-lt"/>
        </a:defRPr>
      </a:lvl2pPr>
      <a:lvl3pPr marL="914400" indent="-225425" algn="l" defTabSz="830263" rtl="0" eaLnBrk="1" fontAlgn="base" latinLnBrk="1" hangingPunct="1">
        <a:spcBef>
          <a:spcPct val="40000"/>
        </a:spcBef>
        <a:spcAft>
          <a:spcPct val="0"/>
        </a:spcAft>
        <a:buChar char="•"/>
        <a:defRPr sz="1200">
          <a:solidFill>
            <a:schemeClr val="tx1"/>
          </a:solidFill>
          <a:latin typeface="+mn-lt"/>
        </a:defRPr>
      </a:lvl3pPr>
      <a:lvl4pPr marL="1254125" indent="-225425" algn="l" defTabSz="830263" rtl="0" eaLnBrk="1" fontAlgn="base" latinLnBrk="1" hangingPunct="1">
        <a:spcBef>
          <a:spcPct val="30000"/>
        </a:spcBef>
        <a:spcAft>
          <a:spcPct val="0"/>
        </a:spcAft>
        <a:buChar char="–"/>
        <a:defRPr sz="1200">
          <a:solidFill>
            <a:schemeClr val="tx1"/>
          </a:solidFill>
          <a:latin typeface="+mn-lt"/>
        </a:defRPr>
      </a:lvl4pPr>
      <a:lvl5pPr marL="1601788" indent="-233363" algn="l" defTabSz="830263" rtl="0" eaLnBrk="1" fontAlgn="base" latinLnBrk="1" hangingPunct="1">
        <a:spcBef>
          <a:spcPct val="30000"/>
        </a:spcBef>
        <a:spcAft>
          <a:spcPct val="0"/>
        </a:spcAft>
        <a:buChar char="»"/>
        <a:defRPr sz="1200">
          <a:solidFill>
            <a:schemeClr val="tx1"/>
          </a:solidFill>
          <a:latin typeface="+mn-lt"/>
        </a:defRPr>
      </a:lvl5pPr>
      <a:lvl6pPr marL="2058988" indent="-233363" algn="l" defTabSz="830263" rtl="0" eaLnBrk="1" fontAlgn="base" latinLnBrk="1" hangingPunct="1">
        <a:spcBef>
          <a:spcPct val="30000"/>
        </a:spcBef>
        <a:spcAft>
          <a:spcPct val="0"/>
        </a:spcAft>
        <a:buChar char="»"/>
        <a:defRPr sz="1200">
          <a:solidFill>
            <a:schemeClr val="tx1"/>
          </a:solidFill>
          <a:latin typeface="+mn-lt"/>
        </a:defRPr>
      </a:lvl6pPr>
      <a:lvl7pPr marL="2516188" indent="-233363" algn="l" defTabSz="830263" rtl="0" eaLnBrk="1" fontAlgn="base" latinLnBrk="1" hangingPunct="1">
        <a:spcBef>
          <a:spcPct val="30000"/>
        </a:spcBef>
        <a:spcAft>
          <a:spcPct val="0"/>
        </a:spcAft>
        <a:buChar char="»"/>
        <a:defRPr sz="1200">
          <a:solidFill>
            <a:schemeClr val="tx1"/>
          </a:solidFill>
          <a:latin typeface="+mn-lt"/>
        </a:defRPr>
      </a:lvl7pPr>
      <a:lvl8pPr marL="2973388" indent="-233363" algn="l" defTabSz="830263" rtl="0" eaLnBrk="1" fontAlgn="base" latinLnBrk="1" hangingPunct="1">
        <a:spcBef>
          <a:spcPct val="30000"/>
        </a:spcBef>
        <a:spcAft>
          <a:spcPct val="0"/>
        </a:spcAft>
        <a:buChar char="»"/>
        <a:defRPr sz="1200">
          <a:solidFill>
            <a:schemeClr val="tx1"/>
          </a:solidFill>
          <a:latin typeface="+mn-lt"/>
        </a:defRPr>
      </a:lvl8pPr>
      <a:lvl9pPr marL="3430588" indent="-233363" algn="l" defTabSz="830263" rtl="0" eaLnBrk="1" fontAlgn="base" latinLnBrk="1" hangingPunct="1">
        <a:spcBef>
          <a:spcPct val="30000"/>
        </a:spcBef>
        <a:spcAft>
          <a:spcPct val="0"/>
        </a:spcAft>
        <a:buChar char="»"/>
        <a:defRPr sz="1200">
          <a:solidFill>
            <a:schemeClr val="tx1"/>
          </a:solidFill>
          <a:latin typeface="+mn-lt"/>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projects@lantaugroup.com" TargetMode="External"/><Relationship Id="rId2" Type="http://schemas.openxmlformats.org/officeDocument/2006/relationships/notesSlide" Target="../notesSlides/notesSlide2.xml"/><Relationship Id="rId1" Type="http://schemas.openxmlformats.org/officeDocument/2006/relationships/slideLayout" Target="../slideLayouts/slideLayout9.xml"/><Relationship Id="rId5" Type="http://schemas.openxmlformats.org/officeDocument/2006/relationships/image" Target="../media/image3.png"/><Relationship Id="rId4" Type="http://schemas.openxmlformats.org/officeDocument/2006/relationships/hyperlink" Target="http://www.lantaugroup.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DDC9132-27A0-AEFA-0A1C-C0E6026D90DD}"/>
              </a:ext>
            </a:extLst>
          </p:cNvPr>
          <p:cNvSpPr>
            <a:spLocks noGrp="1"/>
          </p:cNvSpPr>
          <p:nvPr>
            <p:ph type="subTitle" idx="1"/>
          </p:nvPr>
        </p:nvSpPr>
        <p:spPr>
          <a:xfrm>
            <a:off x="872596" y="2375731"/>
            <a:ext cx="5364162" cy="2790061"/>
          </a:xfrm>
        </p:spPr>
        <p:txBody>
          <a:bodyPr/>
          <a:lstStyle/>
          <a:p>
            <a:r>
              <a:rPr lang="en-US" sz="2400" dirty="0"/>
              <a:t>Innovative Approaches to Powering Economic Sectors : Context for Nepal  </a:t>
            </a:r>
          </a:p>
          <a:p>
            <a:r>
              <a:rPr lang="en-US" sz="2400" dirty="0"/>
              <a:t>                                       by Alok Kumar				October 2024 </a:t>
            </a:r>
          </a:p>
          <a:p>
            <a:endParaRPr lang="en-US" sz="2400" dirty="0"/>
          </a:p>
          <a:p>
            <a:endParaRPr lang="en-US" sz="2400" dirty="0"/>
          </a:p>
        </p:txBody>
      </p:sp>
      <p:sp>
        <p:nvSpPr>
          <p:cNvPr id="4" name="Slide Number Placeholder 3">
            <a:extLst>
              <a:ext uri="{FF2B5EF4-FFF2-40B4-BE49-F238E27FC236}">
                <a16:creationId xmlns:a16="http://schemas.microsoft.com/office/drawing/2014/main" id="{A67FE2C7-C412-9218-BC32-93D6E080C15C}"/>
              </a:ext>
            </a:extLst>
          </p:cNvPr>
          <p:cNvSpPr>
            <a:spLocks noGrp="1"/>
          </p:cNvSpPr>
          <p:nvPr>
            <p:ph type="sldNum" sz="quarter" idx="4"/>
          </p:nvPr>
        </p:nvSpPr>
        <p:spPr/>
        <p:txBody>
          <a:bodyPr/>
          <a:lstStyle/>
          <a:p>
            <a:pPr>
              <a:defRPr/>
            </a:pPr>
            <a:fld id="{62E8C93B-A37C-4542-AC70-0DEA8DD38BC2}" type="slidenum">
              <a:rPr lang="en-GB" altLang="en-US" smtClean="0"/>
              <a:pPr>
                <a:defRPr/>
              </a:pPr>
              <a:t>0</a:t>
            </a:fld>
            <a:endParaRPr lang="en-GB" altLang="en-US"/>
          </a:p>
        </p:txBody>
      </p:sp>
    </p:spTree>
    <p:extLst>
      <p:ext uri="{BB962C8B-B14F-4D97-AF65-F5344CB8AC3E}">
        <p14:creationId xmlns:p14="http://schemas.microsoft.com/office/powerpoint/2010/main" val="2019321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 Nepal – Energy Sector Vision 2050</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p:txBody>
          <a:bodyPr/>
          <a:lstStyle/>
          <a:p>
            <a:pPr>
              <a:buFont typeface="Wingdings" panose="05000000000000000000" pitchFamily="2" charset="2"/>
              <a:buChar char="q"/>
            </a:pPr>
            <a:r>
              <a:rPr lang="en-US" dirty="0"/>
              <a:t> Harness vast hydropower potential – export surplus electricity </a:t>
            </a:r>
          </a:p>
          <a:p>
            <a:pPr>
              <a:buFont typeface="Wingdings" panose="05000000000000000000" pitchFamily="2" charset="2"/>
              <a:buChar char="q"/>
            </a:pPr>
            <a:r>
              <a:rPr lang="en-US" dirty="0"/>
              <a:t>Develop multipurpose hydropower projects to achieve financial prosperity and economic growth</a:t>
            </a:r>
          </a:p>
          <a:p>
            <a:pPr>
              <a:buFont typeface="Wingdings" panose="05000000000000000000" pitchFamily="2" charset="2"/>
              <a:buChar char="q"/>
            </a:pPr>
            <a:r>
              <a:rPr lang="en-US" dirty="0"/>
              <a:t> Promote renewable energy resources – including  solar power , biogas</a:t>
            </a:r>
          </a:p>
          <a:p>
            <a:pPr>
              <a:buFont typeface="Wingdings" panose="05000000000000000000" pitchFamily="2" charset="2"/>
              <a:buChar char="q"/>
            </a:pPr>
            <a:r>
              <a:rPr lang="en-US" dirty="0"/>
              <a:t>Promotion of energy efficient technologies</a:t>
            </a:r>
          </a:p>
          <a:p>
            <a:pPr>
              <a:buFont typeface="Wingdings" panose="05000000000000000000" pitchFamily="2" charset="2"/>
              <a:buChar char="q"/>
            </a:pPr>
            <a:r>
              <a:rPr lang="en-US" dirty="0"/>
              <a:t>Integrate off grid RE sources into the national grid </a:t>
            </a:r>
          </a:p>
          <a:p>
            <a:pPr>
              <a:buFont typeface="Wingdings" panose="05000000000000000000" pitchFamily="2" charset="2"/>
              <a:buChar char="q"/>
            </a:pPr>
            <a:r>
              <a:rPr lang="en-US" dirty="0"/>
              <a:t>Ensure energy security and sustainability </a:t>
            </a:r>
          </a:p>
          <a:p>
            <a:pPr>
              <a:buFont typeface="Wingdings" panose="05000000000000000000" pitchFamily="2" charset="2"/>
              <a:buChar char="q"/>
            </a:pPr>
            <a:endParaRPr lang="en-US" dirty="0"/>
          </a:p>
          <a:p>
            <a:pPr marL="0" indent="0">
              <a:buNone/>
            </a:pPr>
            <a:r>
              <a:rPr lang="en-US" dirty="0"/>
              <a:t> Aspirational Targets:</a:t>
            </a:r>
          </a:p>
          <a:p>
            <a:pPr>
              <a:buFont typeface="Wingdings" panose="05000000000000000000" pitchFamily="2" charset="2"/>
              <a:buChar char="q"/>
            </a:pPr>
            <a:r>
              <a:rPr lang="en-US" dirty="0"/>
              <a:t>Increase per capita electricity consumption to 955 kWh by 2050</a:t>
            </a:r>
          </a:p>
          <a:p>
            <a:pPr>
              <a:buFont typeface="Wingdings" panose="05000000000000000000" pitchFamily="2" charset="2"/>
              <a:buChar char="q"/>
            </a:pPr>
            <a:r>
              <a:rPr lang="en-US" dirty="0"/>
              <a:t>100 % electrification in various sectors including agriculture, industry and transportation</a:t>
            </a:r>
          </a:p>
          <a:p>
            <a:pPr>
              <a:buFont typeface="Wingdings" panose="05000000000000000000" pitchFamily="2" charset="2"/>
              <a:buChar char="q"/>
            </a:pPr>
            <a:r>
              <a:rPr lang="en-US" dirty="0"/>
              <a:t>Around one third of total primary energy demand from RE by 2050</a:t>
            </a:r>
          </a:p>
          <a:p>
            <a:pPr>
              <a:buFont typeface="Wingdings" panose="05000000000000000000" pitchFamily="2" charset="2"/>
              <a:buChar char="q"/>
            </a:pPr>
            <a:r>
              <a:rPr lang="en-US" dirty="0"/>
              <a:t>Double the annual  improvement rate of EE to 1.68% by 2030 </a:t>
            </a:r>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9</a:t>
            </a:fld>
            <a:endParaRPr kumimoji="0" lang="en-GB" altLang="en-US" sz="8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238956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 Supply Side Challenges </a:t>
            </a:r>
            <a:endParaRPr lang="en-GB" dirty="0"/>
          </a:p>
        </p:txBody>
      </p:sp>
      <p:sp>
        <p:nvSpPr>
          <p:cNvPr id="7" name="Subtitle 6"/>
          <p:cNvSpPr>
            <a:spLocks noGrp="1"/>
          </p:cNvSpPr>
          <p:nvPr>
            <p:ph type="subTitle" idx="1"/>
          </p:nvPr>
        </p:nvSpPr>
        <p:spPr/>
        <p:txBody>
          <a:bodyPr/>
          <a:lstStyle/>
          <a:p>
            <a:endParaRPr lang="en-GB" sz="1600" dirty="0"/>
          </a:p>
        </p:txBody>
      </p:sp>
      <p:sp>
        <p:nvSpPr>
          <p:cNvPr id="8" name="Slide Number Placeholder 4"/>
          <p:cNvSpPr>
            <a:spLocks noGrp="1"/>
          </p:cNvSpPr>
          <p:nvPr>
            <p:ph type="sldNum" sz="quarter" idx="4"/>
          </p:nvPr>
        </p:nvSpPr>
        <p:spPr>
          <a:prstGeom prst="rect">
            <a:avLst/>
          </a:prstGeom>
          <a:noFill/>
        </p:spPr>
        <p:txBody>
          <a:bodyPr/>
          <a:lstStyle>
            <a:lvl1pPr defTabSz="790575">
              <a:defRPr sz="1400">
                <a:solidFill>
                  <a:schemeClr val="tx1"/>
                </a:solidFill>
                <a:latin typeface="Arial" charset="0"/>
              </a:defRPr>
            </a:lvl1pPr>
            <a:lvl2pPr marL="742950" indent="-285750" defTabSz="790575">
              <a:defRPr sz="1400">
                <a:solidFill>
                  <a:schemeClr val="tx1"/>
                </a:solidFill>
                <a:latin typeface="Arial" charset="0"/>
              </a:defRPr>
            </a:lvl2pPr>
            <a:lvl3pPr marL="1143000" indent="-228600" defTabSz="790575">
              <a:defRPr sz="1400">
                <a:solidFill>
                  <a:schemeClr val="tx1"/>
                </a:solidFill>
                <a:latin typeface="Arial" charset="0"/>
              </a:defRPr>
            </a:lvl3pPr>
            <a:lvl4pPr marL="1600200" indent="-228600" defTabSz="790575">
              <a:defRPr sz="1400">
                <a:solidFill>
                  <a:schemeClr val="tx1"/>
                </a:solidFill>
                <a:latin typeface="Arial" charset="0"/>
              </a:defRPr>
            </a:lvl4pPr>
            <a:lvl5pPr marL="2057400" indent="-228600" defTabSz="790575">
              <a:defRPr sz="1400">
                <a:solidFill>
                  <a:schemeClr val="tx1"/>
                </a:solidFill>
                <a:latin typeface="Arial" charset="0"/>
              </a:defRPr>
            </a:lvl5pPr>
            <a:lvl6pPr marL="2514600" indent="-228600" defTabSz="790575" eaLnBrk="0" fontAlgn="base" hangingPunct="0">
              <a:spcBef>
                <a:spcPct val="0"/>
              </a:spcBef>
              <a:spcAft>
                <a:spcPct val="0"/>
              </a:spcAft>
              <a:defRPr sz="1400">
                <a:solidFill>
                  <a:schemeClr val="tx1"/>
                </a:solidFill>
                <a:latin typeface="Arial" charset="0"/>
              </a:defRPr>
            </a:lvl6pPr>
            <a:lvl7pPr marL="2971800" indent="-228600" defTabSz="790575" eaLnBrk="0" fontAlgn="base" hangingPunct="0">
              <a:spcBef>
                <a:spcPct val="0"/>
              </a:spcBef>
              <a:spcAft>
                <a:spcPct val="0"/>
              </a:spcAft>
              <a:defRPr sz="1400">
                <a:solidFill>
                  <a:schemeClr val="tx1"/>
                </a:solidFill>
                <a:latin typeface="Arial" charset="0"/>
              </a:defRPr>
            </a:lvl7pPr>
            <a:lvl8pPr marL="3429000" indent="-228600" defTabSz="790575" eaLnBrk="0" fontAlgn="base" hangingPunct="0">
              <a:spcBef>
                <a:spcPct val="0"/>
              </a:spcBef>
              <a:spcAft>
                <a:spcPct val="0"/>
              </a:spcAft>
              <a:defRPr sz="1400">
                <a:solidFill>
                  <a:schemeClr val="tx1"/>
                </a:solidFill>
                <a:latin typeface="Arial" charset="0"/>
              </a:defRPr>
            </a:lvl8pPr>
            <a:lvl9pPr marL="3886200" indent="-228600" defTabSz="790575" eaLnBrk="0" fontAlgn="base" hangingPunct="0">
              <a:spcBef>
                <a:spcPct val="0"/>
              </a:spcBef>
              <a:spcAft>
                <a:spcPct val="0"/>
              </a:spcAft>
              <a:defRPr sz="1400">
                <a:solidFill>
                  <a:schemeClr val="tx1"/>
                </a:solidFill>
                <a:latin typeface="Arial" charset="0"/>
              </a:defRPr>
            </a:lvl9pPr>
          </a:lstStyle>
          <a:p>
            <a:pPr marL="0" marR="0" lvl="0" indent="0" algn="l" defTabSz="790575" rtl="0" eaLnBrk="0" fontAlgn="base" latinLnBrk="0" hangingPunct="0">
              <a:lnSpc>
                <a:spcPct val="100000"/>
              </a:lnSpc>
              <a:spcBef>
                <a:spcPct val="0"/>
              </a:spcBef>
              <a:spcAft>
                <a:spcPct val="0"/>
              </a:spcAft>
              <a:buClrTx/>
              <a:buSzTx/>
              <a:buFontTx/>
              <a:buNone/>
              <a:tabLst/>
              <a:defRPr/>
            </a:pPr>
            <a:fld id="{C9B5BC17-1564-4D30-99A2-9303231FBC9A}"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10</a:t>
            </a:fld>
            <a:endParaRPr kumimoji="0" lang="en-GB" altLang="en-US" sz="8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897205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 Overview of Generation Sources</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p:txBody>
          <a:bodyPr/>
          <a:lstStyle/>
          <a:p>
            <a:pPr>
              <a:buFont typeface="Wingdings" panose="05000000000000000000" pitchFamily="2" charset="2"/>
              <a:buChar char="q"/>
            </a:pPr>
            <a:r>
              <a:rPr lang="en-US" dirty="0"/>
              <a:t> Heavy dominance of hydro power – Clean energy but seasonal generation </a:t>
            </a:r>
          </a:p>
          <a:p>
            <a:pPr marL="0" indent="0">
              <a:buNone/>
            </a:pPr>
            <a:endParaRPr lang="en-US" dirty="0"/>
          </a:p>
          <a:p>
            <a:pPr lvl="4">
              <a:buFont typeface="Wingdings" panose="05000000000000000000" pitchFamily="2" charset="2"/>
              <a:buChar char="q"/>
            </a:pPr>
            <a:r>
              <a:rPr lang="en-US" sz="1600" dirty="0"/>
              <a:t>A sample study of </a:t>
            </a:r>
            <a:r>
              <a:rPr lang="en-US" sz="1600" dirty="0" err="1"/>
              <a:t>Bhudigandaki</a:t>
            </a:r>
            <a:r>
              <a:rPr lang="en-US" sz="1600" dirty="0"/>
              <a:t> river at </a:t>
            </a:r>
            <a:r>
              <a:rPr lang="en-US" sz="1600" dirty="0" err="1"/>
              <a:t>Arughat</a:t>
            </a:r>
            <a:r>
              <a:rPr lang="en-US" sz="1600" dirty="0"/>
              <a:t> shows that Daily flow varied from 18 cum/s to 1457 cum/s</a:t>
            </a:r>
          </a:p>
          <a:p>
            <a:pPr lvl="4">
              <a:buFont typeface="Wingdings" panose="05000000000000000000" pitchFamily="2" charset="2"/>
              <a:buChar char="q"/>
            </a:pPr>
            <a:r>
              <a:rPr lang="en-US" sz="1600" dirty="0"/>
              <a:t>Seasonality shows that out of total annual flow, 72% ( June-Sept), 12%(Oct-Nov), 6% (Dec to Feb ) and 10% ( March to May)</a:t>
            </a:r>
            <a:r>
              <a:rPr lang="en-US" dirty="0"/>
              <a:t> </a:t>
            </a:r>
          </a:p>
          <a:p>
            <a:pPr marL="0" indent="0">
              <a:buNone/>
            </a:pPr>
            <a:endParaRPr lang="en-US" dirty="0"/>
          </a:p>
          <a:p>
            <a:pPr>
              <a:buFont typeface="Wingdings" panose="05000000000000000000" pitchFamily="2" charset="2"/>
              <a:buChar char="q"/>
            </a:pPr>
            <a:r>
              <a:rPr lang="en-US" dirty="0"/>
              <a:t>One study ( Jan 2022 ) found that Nepal could harness </a:t>
            </a:r>
            <a:r>
              <a:rPr lang="en-US" dirty="0" err="1"/>
              <a:t>upto</a:t>
            </a:r>
            <a:r>
              <a:rPr lang="en-US" dirty="0"/>
              <a:t> 47 GW of solar and 1.6 GW of wind energy </a:t>
            </a:r>
          </a:p>
          <a:p>
            <a:pPr marL="0" indent="0">
              <a:buNone/>
            </a:pPr>
            <a:endParaRPr lang="en-US" dirty="0"/>
          </a:p>
          <a:p>
            <a:pPr>
              <a:buFont typeface="Wingdings" panose="05000000000000000000" pitchFamily="2" charset="2"/>
              <a:buChar char="q"/>
            </a:pPr>
            <a:r>
              <a:rPr lang="en-US" dirty="0"/>
              <a:t> Solar potential with average of 300 days and 6.8 hours of sunshine per day</a:t>
            </a:r>
          </a:p>
          <a:p>
            <a:pPr>
              <a:buFont typeface="Wingdings" panose="05000000000000000000" pitchFamily="2" charset="2"/>
              <a:buChar char="q"/>
            </a:pPr>
            <a:endParaRPr lang="en-US" dirty="0"/>
          </a:p>
          <a:p>
            <a:pPr>
              <a:buFont typeface="Wingdings" panose="05000000000000000000" pitchFamily="2" charset="2"/>
              <a:buChar char="q"/>
            </a:pPr>
            <a:r>
              <a:rPr lang="en-US" dirty="0"/>
              <a:t>Biogas and Micro hydro also have limited potential </a:t>
            </a:r>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11</a:t>
            </a:fld>
            <a:endParaRPr kumimoji="0" lang="en-GB" altLang="en-US" sz="8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407757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 Supply Side Challenges</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p:txBody>
          <a:bodyPr/>
          <a:lstStyle/>
          <a:p>
            <a:pPr>
              <a:buFont typeface="Wingdings" panose="05000000000000000000" pitchFamily="2" charset="2"/>
              <a:buChar char="q"/>
            </a:pPr>
            <a:r>
              <a:rPr lang="en-US" dirty="0"/>
              <a:t> Demand forecasting needs more attention as uncertainties in weather pattern and electrification of energy consumption increase – needs granular , stochastic and  more periodic assessment </a:t>
            </a:r>
          </a:p>
          <a:p>
            <a:pPr>
              <a:buFont typeface="Wingdings" panose="05000000000000000000" pitchFamily="2" charset="2"/>
              <a:buChar char="q"/>
            </a:pPr>
            <a:r>
              <a:rPr lang="en-US" dirty="0"/>
              <a:t>Going forward, economic growth will require reliability of power supply at least possible costs Nepal’s power sector has no issues of sustainability – being dominated by hydro and future growth in solar </a:t>
            </a:r>
          </a:p>
          <a:p>
            <a:pPr>
              <a:buFont typeface="Wingdings" panose="05000000000000000000" pitchFamily="2" charset="2"/>
              <a:buChar char="q"/>
            </a:pPr>
            <a:r>
              <a:rPr lang="en-US" dirty="0"/>
              <a:t>Ensuring reliability appears to be a big challenge in view of very high seasonality of hydro generation , and peak demand coming in low generation period. </a:t>
            </a:r>
          </a:p>
          <a:p>
            <a:pPr>
              <a:buFont typeface="Wingdings" panose="05000000000000000000" pitchFamily="2" charset="2"/>
              <a:buChar char="q"/>
            </a:pPr>
            <a:r>
              <a:rPr lang="en-US" dirty="0"/>
              <a:t> Co-optimized generation and transmission planning needs to be implemented , factoring into the export obligations.</a:t>
            </a:r>
          </a:p>
          <a:p>
            <a:pPr>
              <a:buFont typeface="Wingdings" panose="05000000000000000000" pitchFamily="2" charset="2"/>
              <a:buChar char="q"/>
            </a:pPr>
            <a:r>
              <a:rPr lang="en-US" dirty="0"/>
              <a:t>Resource Adequacy check will guide the planners regarding optimum storage capacity and , also the quantum/duration of exports for meeting the demand reliably at least possible cost</a:t>
            </a:r>
          </a:p>
          <a:p>
            <a:pPr>
              <a:buFont typeface="Wingdings" panose="05000000000000000000" pitchFamily="2" charset="2"/>
              <a:buChar char="q"/>
            </a:pPr>
            <a:r>
              <a:rPr lang="en-US" dirty="0"/>
              <a:t>Due attention is required on storage , solar </a:t>
            </a:r>
            <a:r>
              <a:rPr lang="en-US" dirty="0" err="1"/>
              <a:t>etc</a:t>
            </a:r>
            <a:r>
              <a:rPr lang="en-US" dirty="0"/>
              <a:t> in addition to hydro power</a:t>
            </a:r>
          </a:p>
          <a:p>
            <a:pPr>
              <a:buFont typeface="Wingdings" panose="05000000000000000000" pitchFamily="2" charset="2"/>
              <a:buChar char="q"/>
            </a:pPr>
            <a:r>
              <a:rPr lang="en-US" dirty="0"/>
              <a:t>Over dependence on short term markets is not desirable, hence long term contracts both for export and import should be considered </a:t>
            </a:r>
          </a:p>
          <a:p>
            <a:pPr>
              <a:buFont typeface="Wingdings" panose="05000000000000000000" pitchFamily="2" charset="2"/>
              <a:buChar char="q"/>
            </a:pPr>
            <a:r>
              <a:rPr lang="en-US" dirty="0"/>
              <a:t>Contracts should factor in the load pattern for internal consumption</a:t>
            </a:r>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12</a:t>
            </a:fld>
            <a:endParaRPr kumimoji="0" lang="en-GB" altLang="en-US" sz="8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602490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 Network Augmentation </a:t>
            </a:r>
            <a:endParaRPr lang="en-GB" dirty="0"/>
          </a:p>
        </p:txBody>
      </p:sp>
      <p:sp>
        <p:nvSpPr>
          <p:cNvPr id="7" name="Subtitle 6"/>
          <p:cNvSpPr>
            <a:spLocks noGrp="1"/>
          </p:cNvSpPr>
          <p:nvPr>
            <p:ph type="subTitle" idx="1"/>
          </p:nvPr>
        </p:nvSpPr>
        <p:spPr/>
        <p:txBody>
          <a:bodyPr/>
          <a:lstStyle/>
          <a:p>
            <a:endParaRPr lang="en-GB" sz="1600" dirty="0"/>
          </a:p>
        </p:txBody>
      </p:sp>
      <p:sp>
        <p:nvSpPr>
          <p:cNvPr id="8" name="Slide Number Placeholder 4"/>
          <p:cNvSpPr>
            <a:spLocks noGrp="1"/>
          </p:cNvSpPr>
          <p:nvPr>
            <p:ph type="sldNum" sz="quarter" idx="4"/>
          </p:nvPr>
        </p:nvSpPr>
        <p:spPr>
          <a:prstGeom prst="rect">
            <a:avLst/>
          </a:prstGeom>
          <a:noFill/>
        </p:spPr>
        <p:txBody>
          <a:bodyPr/>
          <a:lstStyle>
            <a:lvl1pPr defTabSz="790575">
              <a:defRPr sz="1400">
                <a:solidFill>
                  <a:schemeClr val="tx1"/>
                </a:solidFill>
                <a:latin typeface="Arial" charset="0"/>
              </a:defRPr>
            </a:lvl1pPr>
            <a:lvl2pPr marL="742950" indent="-285750" defTabSz="790575">
              <a:defRPr sz="1400">
                <a:solidFill>
                  <a:schemeClr val="tx1"/>
                </a:solidFill>
                <a:latin typeface="Arial" charset="0"/>
              </a:defRPr>
            </a:lvl2pPr>
            <a:lvl3pPr marL="1143000" indent="-228600" defTabSz="790575">
              <a:defRPr sz="1400">
                <a:solidFill>
                  <a:schemeClr val="tx1"/>
                </a:solidFill>
                <a:latin typeface="Arial" charset="0"/>
              </a:defRPr>
            </a:lvl3pPr>
            <a:lvl4pPr marL="1600200" indent="-228600" defTabSz="790575">
              <a:defRPr sz="1400">
                <a:solidFill>
                  <a:schemeClr val="tx1"/>
                </a:solidFill>
                <a:latin typeface="Arial" charset="0"/>
              </a:defRPr>
            </a:lvl4pPr>
            <a:lvl5pPr marL="2057400" indent="-228600" defTabSz="790575">
              <a:defRPr sz="1400">
                <a:solidFill>
                  <a:schemeClr val="tx1"/>
                </a:solidFill>
                <a:latin typeface="Arial" charset="0"/>
              </a:defRPr>
            </a:lvl5pPr>
            <a:lvl6pPr marL="2514600" indent="-228600" defTabSz="790575" eaLnBrk="0" fontAlgn="base" hangingPunct="0">
              <a:spcBef>
                <a:spcPct val="0"/>
              </a:spcBef>
              <a:spcAft>
                <a:spcPct val="0"/>
              </a:spcAft>
              <a:defRPr sz="1400">
                <a:solidFill>
                  <a:schemeClr val="tx1"/>
                </a:solidFill>
                <a:latin typeface="Arial" charset="0"/>
              </a:defRPr>
            </a:lvl6pPr>
            <a:lvl7pPr marL="2971800" indent="-228600" defTabSz="790575" eaLnBrk="0" fontAlgn="base" hangingPunct="0">
              <a:spcBef>
                <a:spcPct val="0"/>
              </a:spcBef>
              <a:spcAft>
                <a:spcPct val="0"/>
              </a:spcAft>
              <a:defRPr sz="1400">
                <a:solidFill>
                  <a:schemeClr val="tx1"/>
                </a:solidFill>
                <a:latin typeface="Arial" charset="0"/>
              </a:defRPr>
            </a:lvl7pPr>
            <a:lvl8pPr marL="3429000" indent="-228600" defTabSz="790575" eaLnBrk="0" fontAlgn="base" hangingPunct="0">
              <a:spcBef>
                <a:spcPct val="0"/>
              </a:spcBef>
              <a:spcAft>
                <a:spcPct val="0"/>
              </a:spcAft>
              <a:defRPr sz="1400">
                <a:solidFill>
                  <a:schemeClr val="tx1"/>
                </a:solidFill>
                <a:latin typeface="Arial" charset="0"/>
              </a:defRPr>
            </a:lvl8pPr>
            <a:lvl9pPr marL="3886200" indent="-228600" defTabSz="790575" eaLnBrk="0" fontAlgn="base" hangingPunct="0">
              <a:spcBef>
                <a:spcPct val="0"/>
              </a:spcBef>
              <a:spcAft>
                <a:spcPct val="0"/>
              </a:spcAft>
              <a:defRPr sz="1400">
                <a:solidFill>
                  <a:schemeClr val="tx1"/>
                </a:solidFill>
                <a:latin typeface="Arial" charset="0"/>
              </a:defRPr>
            </a:lvl9pPr>
          </a:lstStyle>
          <a:p>
            <a:pPr marL="0" marR="0" lvl="0" indent="0" algn="l" defTabSz="790575" rtl="0" eaLnBrk="0" fontAlgn="base" latinLnBrk="0" hangingPunct="0">
              <a:lnSpc>
                <a:spcPct val="100000"/>
              </a:lnSpc>
              <a:spcBef>
                <a:spcPct val="0"/>
              </a:spcBef>
              <a:spcAft>
                <a:spcPct val="0"/>
              </a:spcAft>
              <a:buClrTx/>
              <a:buSzTx/>
              <a:buFontTx/>
              <a:buNone/>
              <a:tabLst/>
              <a:defRPr/>
            </a:pPr>
            <a:fld id="{C9B5BC17-1564-4D30-99A2-9303231FBC9A}"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13</a:t>
            </a:fld>
            <a:endParaRPr kumimoji="0" lang="en-GB" altLang="en-US" sz="8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386033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  Network Augmentation for Reliability </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a:xfrm>
            <a:off x="579171" y="1119499"/>
            <a:ext cx="8915400" cy="5178098"/>
          </a:xfrm>
        </p:spPr>
        <p:txBody>
          <a:bodyPr/>
          <a:lstStyle/>
          <a:p>
            <a:pPr>
              <a:buFont typeface="Wingdings" panose="05000000000000000000" pitchFamily="2" charset="2"/>
              <a:buChar char="q"/>
            </a:pPr>
            <a:r>
              <a:rPr lang="en-US" dirty="0"/>
              <a:t> During the period after rapid growth in access to electricity, distribution networks often report large number of system outages and interruptions.</a:t>
            </a:r>
          </a:p>
          <a:p>
            <a:pPr>
              <a:buFont typeface="Wingdings" panose="05000000000000000000" pitchFamily="2" charset="2"/>
              <a:buChar char="q"/>
            </a:pPr>
            <a:r>
              <a:rPr lang="en-US" dirty="0"/>
              <a:t>System operation reports of NEA also show large number of interruptions </a:t>
            </a:r>
          </a:p>
          <a:p>
            <a:pPr>
              <a:buFont typeface="Wingdings" panose="05000000000000000000" pitchFamily="2" charset="2"/>
              <a:buChar char="q"/>
            </a:pPr>
            <a:r>
              <a:rPr lang="en-US" dirty="0"/>
              <a:t>For facilitating sustained growth of consumption of electricity, consumers expect reliable supply of power, particularly for commercial and industrial activities in smaller towns and rural areas </a:t>
            </a:r>
          </a:p>
          <a:p>
            <a:pPr>
              <a:buFont typeface="Wingdings" panose="05000000000000000000" pitchFamily="2" charset="2"/>
              <a:buChar char="q"/>
            </a:pPr>
            <a:r>
              <a:rPr lang="en-US" dirty="0"/>
              <a:t>Moreover, reliable power supply also reduces the back up arrangements like DG sets , and improves viability of economic activities</a:t>
            </a:r>
          </a:p>
          <a:p>
            <a:pPr>
              <a:buFont typeface="Wingdings" panose="05000000000000000000" pitchFamily="2" charset="2"/>
              <a:buChar char="q"/>
            </a:pPr>
            <a:r>
              <a:rPr lang="en-US" dirty="0"/>
              <a:t>The experience in Gujarat ( in India) after implementation of  Jyoti  Gram Yojana shows that assured round the clock 3 - phase power supply for domestic and commercial users in rural areas spurred significant economic activities – agricultural consumers were segregated by laying down separate feeders for them which made it possible to regulate their supply hours appropriately</a:t>
            </a:r>
          </a:p>
          <a:p>
            <a:pPr>
              <a:buFont typeface="Wingdings" panose="05000000000000000000" pitchFamily="2" charset="2"/>
              <a:buChar char="q"/>
            </a:pPr>
            <a:r>
              <a:rPr lang="en-US" dirty="0"/>
              <a:t>Network augmentation can now be </a:t>
            </a:r>
            <a:r>
              <a:rPr lang="en-US" dirty="0" err="1"/>
              <a:t>optimised</a:t>
            </a:r>
            <a:r>
              <a:rPr lang="en-US" dirty="0"/>
              <a:t> further with the help of correctly placed batteries – as cost of batteries have shown continuous decline </a:t>
            </a:r>
          </a:p>
          <a:p>
            <a:pPr>
              <a:buFont typeface="Wingdings" panose="05000000000000000000" pitchFamily="2" charset="2"/>
              <a:buChar char="q"/>
            </a:pPr>
            <a:r>
              <a:rPr lang="en-US" dirty="0"/>
              <a:t>Network expansion/ augmentation is a continuous exercise to ensure that available capacity at sub- stations and distribution transformers is timely augmented ahead of demand growth , which in turn needs to be correctly forecast timely </a:t>
            </a:r>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14</a:t>
            </a:fld>
            <a:endParaRPr kumimoji="0" lang="en-GB" altLang="en-US" sz="8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20247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  Network Augmentation for Reliability  -- Requires Evolving Approach </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a:xfrm>
            <a:off x="579171" y="1119499"/>
            <a:ext cx="8915400" cy="5178098"/>
          </a:xfrm>
        </p:spPr>
        <p:txBody>
          <a:bodyPr/>
          <a:lstStyle/>
          <a:p>
            <a:pPr>
              <a:buFont typeface="Wingdings" panose="05000000000000000000" pitchFamily="2" charset="2"/>
              <a:buChar char="q"/>
            </a:pPr>
            <a:r>
              <a:rPr lang="en-US" dirty="0"/>
              <a:t> Case study from India</a:t>
            </a:r>
          </a:p>
          <a:p>
            <a:pPr>
              <a:buFont typeface="Wingdings" panose="05000000000000000000" pitchFamily="2" charset="2"/>
              <a:buChar char="q"/>
            </a:pPr>
            <a:r>
              <a:rPr lang="en-US" dirty="0"/>
              <a:t> India has seen fast expansion of electricity grid to unserved villages/hamlets in the last decade</a:t>
            </a:r>
          </a:p>
          <a:p>
            <a:pPr>
              <a:buFont typeface="Wingdings" panose="05000000000000000000" pitchFamily="2" charset="2"/>
              <a:buChar char="q"/>
            </a:pPr>
            <a:r>
              <a:rPr lang="en-US" dirty="0"/>
              <a:t> Earlier the focus was on network expansion and household electrification , which has now shifted to network strengthening/augmentation and system modernization ( SCADA etc.)</a:t>
            </a:r>
          </a:p>
          <a:p>
            <a:pPr>
              <a:buFont typeface="Wingdings" panose="05000000000000000000" pitchFamily="2" charset="2"/>
              <a:buChar char="q"/>
            </a:pPr>
            <a:r>
              <a:rPr lang="en-US" dirty="0"/>
              <a:t>DDUGJY scheme was launched in 2014 to create basic electricity infrastructure in villages , with major components of  separation of agriculture and non- agriculture feeders,  strengthening and augmentation of sub transmission and distribution infrastructure in rural areas, and completion of micro grid , off grid distribution network &amp; rural electrification taken up in earlier scheme RGVVY</a:t>
            </a:r>
          </a:p>
          <a:p>
            <a:pPr>
              <a:buFont typeface="Wingdings" panose="05000000000000000000" pitchFamily="2" charset="2"/>
              <a:buChar char="q"/>
            </a:pPr>
            <a:r>
              <a:rPr lang="en-US" dirty="0"/>
              <a:t>A separate scheme IPDS was launched in 2014 for upgradation and strengthening of sub-transmission and distribution infrastructure in urban areas</a:t>
            </a:r>
          </a:p>
          <a:p>
            <a:pPr>
              <a:buFont typeface="Wingdings" panose="05000000000000000000" pitchFamily="2" charset="2"/>
              <a:buChar char="q"/>
            </a:pPr>
            <a:r>
              <a:rPr lang="en-US" dirty="0"/>
              <a:t>India launched </a:t>
            </a:r>
            <a:r>
              <a:rPr lang="en-US" dirty="0" err="1"/>
              <a:t>Saubhagaya</a:t>
            </a:r>
            <a:r>
              <a:rPr lang="en-US" dirty="0"/>
              <a:t> scheme in 2017 to achieve universal household electrification </a:t>
            </a:r>
          </a:p>
          <a:p>
            <a:pPr>
              <a:buFont typeface="Wingdings" panose="05000000000000000000" pitchFamily="2" charset="2"/>
              <a:buChar char="q"/>
            </a:pPr>
            <a:r>
              <a:rPr lang="en-US" dirty="0"/>
              <a:t>All these three schemes were closed in 2021 , and a new scheme RDSS was launched in 2021 with an outlay of  36 billion USD which is a  Reform-based and Result -linked Scheme which aim at reducing ATC( Aggregate Technical and Commercial Losses) to 12-15% and revenue- cost gap to zero on all India basis in five years. </a:t>
            </a:r>
          </a:p>
          <a:p>
            <a:pPr>
              <a:buFont typeface="Wingdings" panose="05000000000000000000" pitchFamily="2" charset="2"/>
              <a:buChar char="q"/>
            </a:pPr>
            <a:r>
              <a:rPr lang="en-US" dirty="0"/>
              <a:t>Availability of supply in rural areas has increased from 12 hours in 2015 to 20.6 hours in 2023 </a:t>
            </a:r>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15</a:t>
            </a:fld>
            <a:endParaRPr kumimoji="0" lang="en-GB" altLang="en-US" sz="8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780808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 Commercial Aspects </a:t>
            </a:r>
            <a:endParaRPr lang="en-GB" dirty="0"/>
          </a:p>
        </p:txBody>
      </p:sp>
      <p:sp>
        <p:nvSpPr>
          <p:cNvPr id="7" name="Subtitle 6"/>
          <p:cNvSpPr>
            <a:spLocks noGrp="1"/>
          </p:cNvSpPr>
          <p:nvPr>
            <p:ph type="subTitle" idx="1"/>
          </p:nvPr>
        </p:nvSpPr>
        <p:spPr/>
        <p:txBody>
          <a:bodyPr/>
          <a:lstStyle/>
          <a:p>
            <a:endParaRPr lang="en-GB" sz="1600" dirty="0"/>
          </a:p>
        </p:txBody>
      </p:sp>
      <p:sp>
        <p:nvSpPr>
          <p:cNvPr id="8" name="Slide Number Placeholder 4"/>
          <p:cNvSpPr>
            <a:spLocks noGrp="1"/>
          </p:cNvSpPr>
          <p:nvPr>
            <p:ph type="sldNum" sz="quarter" idx="4"/>
          </p:nvPr>
        </p:nvSpPr>
        <p:spPr>
          <a:prstGeom prst="rect">
            <a:avLst/>
          </a:prstGeom>
          <a:noFill/>
        </p:spPr>
        <p:txBody>
          <a:bodyPr/>
          <a:lstStyle>
            <a:lvl1pPr defTabSz="790575">
              <a:defRPr sz="1400">
                <a:solidFill>
                  <a:schemeClr val="tx1"/>
                </a:solidFill>
                <a:latin typeface="Arial" charset="0"/>
              </a:defRPr>
            </a:lvl1pPr>
            <a:lvl2pPr marL="742950" indent="-285750" defTabSz="790575">
              <a:defRPr sz="1400">
                <a:solidFill>
                  <a:schemeClr val="tx1"/>
                </a:solidFill>
                <a:latin typeface="Arial" charset="0"/>
              </a:defRPr>
            </a:lvl2pPr>
            <a:lvl3pPr marL="1143000" indent="-228600" defTabSz="790575">
              <a:defRPr sz="1400">
                <a:solidFill>
                  <a:schemeClr val="tx1"/>
                </a:solidFill>
                <a:latin typeface="Arial" charset="0"/>
              </a:defRPr>
            </a:lvl3pPr>
            <a:lvl4pPr marL="1600200" indent="-228600" defTabSz="790575">
              <a:defRPr sz="1400">
                <a:solidFill>
                  <a:schemeClr val="tx1"/>
                </a:solidFill>
                <a:latin typeface="Arial" charset="0"/>
              </a:defRPr>
            </a:lvl4pPr>
            <a:lvl5pPr marL="2057400" indent="-228600" defTabSz="790575">
              <a:defRPr sz="1400">
                <a:solidFill>
                  <a:schemeClr val="tx1"/>
                </a:solidFill>
                <a:latin typeface="Arial" charset="0"/>
              </a:defRPr>
            </a:lvl5pPr>
            <a:lvl6pPr marL="2514600" indent="-228600" defTabSz="790575" eaLnBrk="0" fontAlgn="base" hangingPunct="0">
              <a:spcBef>
                <a:spcPct val="0"/>
              </a:spcBef>
              <a:spcAft>
                <a:spcPct val="0"/>
              </a:spcAft>
              <a:defRPr sz="1400">
                <a:solidFill>
                  <a:schemeClr val="tx1"/>
                </a:solidFill>
                <a:latin typeface="Arial" charset="0"/>
              </a:defRPr>
            </a:lvl6pPr>
            <a:lvl7pPr marL="2971800" indent="-228600" defTabSz="790575" eaLnBrk="0" fontAlgn="base" hangingPunct="0">
              <a:spcBef>
                <a:spcPct val="0"/>
              </a:spcBef>
              <a:spcAft>
                <a:spcPct val="0"/>
              </a:spcAft>
              <a:defRPr sz="1400">
                <a:solidFill>
                  <a:schemeClr val="tx1"/>
                </a:solidFill>
                <a:latin typeface="Arial" charset="0"/>
              </a:defRPr>
            </a:lvl7pPr>
            <a:lvl8pPr marL="3429000" indent="-228600" defTabSz="790575" eaLnBrk="0" fontAlgn="base" hangingPunct="0">
              <a:spcBef>
                <a:spcPct val="0"/>
              </a:spcBef>
              <a:spcAft>
                <a:spcPct val="0"/>
              </a:spcAft>
              <a:defRPr sz="1400">
                <a:solidFill>
                  <a:schemeClr val="tx1"/>
                </a:solidFill>
                <a:latin typeface="Arial" charset="0"/>
              </a:defRPr>
            </a:lvl8pPr>
            <a:lvl9pPr marL="3886200" indent="-228600" defTabSz="790575" eaLnBrk="0" fontAlgn="base" hangingPunct="0">
              <a:spcBef>
                <a:spcPct val="0"/>
              </a:spcBef>
              <a:spcAft>
                <a:spcPct val="0"/>
              </a:spcAft>
              <a:defRPr sz="1400">
                <a:solidFill>
                  <a:schemeClr val="tx1"/>
                </a:solidFill>
                <a:latin typeface="Arial" charset="0"/>
              </a:defRPr>
            </a:lvl9pPr>
          </a:lstStyle>
          <a:p>
            <a:pPr marL="0" marR="0" lvl="0" indent="0" algn="l" defTabSz="790575" rtl="0" eaLnBrk="0" fontAlgn="base" latinLnBrk="0" hangingPunct="0">
              <a:lnSpc>
                <a:spcPct val="100000"/>
              </a:lnSpc>
              <a:spcBef>
                <a:spcPct val="0"/>
              </a:spcBef>
              <a:spcAft>
                <a:spcPct val="0"/>
              </a:spcAft>
              <a:buClrTx/>
              <a:buSzTx/>
              <a:buFontTx/>
              <a:buNone/>
              <a:tabLst/>
              <a:defRPr/>
            </a:pPr>
            <a:fld id="{C9B5BC17-1564-4D30-99A2-9303231FBC9A}"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16</a:t>
            </a:fld>
            <a:endParaRPr kumimoji="0" lang="en-GB" altLang="en-US" sz="8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842152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  Commercial Aspects (1/2) </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a:xfrm>
            <a:off x="579171" y="1077498"/>
            <a:ext cx="8915400" cy="5565359"/>
          </a:xfrm>
        </p:spPr>
        <p:txBody>
          <a:bodyPr/>
          <a:lstStyle/>
          <a:p>
            <a:pPr>
              <a:buFont typeface="Wingdings" panose="05000000000000000000" pitchFamily="2" charset="2"/>
              <a:buChar char="q"/>
            </a:pPr>
            <a:r>
              <a:rPr lang="en-US" dirty="0"/>
              <a:t> Expansion of generation capacity and T&amp;D network requires huge investments necessitating private sector participation</a:t>
            </a:r>
          </a:p>
          <a:p>
            <a:pPr>
              <a:buFont typeface="Wingdings" panose="05000000000000000000" pitchFamily="2" charset="2"/>
              <a:buChar char="q"/>
            </a:pPr>
            <a:r>
              <a:rPr lang="en-US" dirty="0"/>
              <a:t>This calls for ensuring financial viability of  retail sale business</a:t>
            </a:r>
          </a:p>
          <a:p>
            <a:pPr>
              <a:buFont typeface="Wingdings" panose="05000000000000000000" pitchFamily="2" charset="2"/>
              <a:buChar char="q"/>
            </a:pPr>
            <a:r>
              <a:rPr lang="en-US" dirty="0"/>
              <a:t>India’s experience shows that when consumption of electricity by  household and agricultural consumers  ( particularly of economically weaker sectors) expands, distribution business faces challenges of increased commercial losses and pressure on tariff subsidies due to political economy </a:t>
            </a:r>
          </a:p>
          <a:p>
            <a:pPr>
              <a:buFont typeface="Wingdings" panose="05000000000000000000" pitchFamily="2" charset="2"/>
              <a:buChar char="q"/>
            </a:pPr>
            <a:r>
              <a:rPr lang="en-US" dirty="0"/>
              <a:t> Nepal has seen reduction in system loss from 13.46% in FY 23 to 12.73% in FY 24. Whether it includes commercial losses? </a:t>
            </a:r>
          </a:p>
          <a:p>
            <a:pPr>
              <a:buFont typeface="Wingdings" panose="05000000000000000000" pitchFamily="2" charset="2"/>
              <a:buChar char="q"/>
            </a:pPr>
            <a:r>
              <a:rPr lang="en-US" dirty="0"/>
              <a:t>Human intervention free correct billing every month and near to 100% collection efficiency is a must. Smart metering / prepaid metering is the necessary intervention </a:t>
            </a:r>
          </a:p>
          <a:p>
            <a:pPr>
              <a:buFont typeface="Wingdings" panose="05000000000000000000" pitchFamily="2" charset="2"/>
              <a:buChar char="q"/>
            </a:pPr>
            <a:r>
              <a:rPr lang="en-US" dirty="0"/>
              <a:t>Political economy due to pressure from low income households/farmers results into higher cross subsidies and subsidies. This may lead to uncompetitive tariffs for industrial consumers or subsidies remaining unpaid due to budgetary constraints</a:t>
            </a:r>
          </a:p>
          <a:p>
            <a:pPr marL="0" indent="0">
              <a:buNone/>
            </a:pPr>
            <a:r>
              <a:rPr lang="en-US" dirty="0"/>
              <a:t>								----- contd.</a:t>
            </a:r>
          </a:p>
          <a:p>
            <a:pPr marL="0" indent="0">
              <a:buNone/>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17</a:t>
            </a:fld>
            <a:endParaRPr kumimoji="0" lang="en-GB" altLang="en-US" sz="8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9777752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  Commercial Aspects (2/2)</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a:xfrm>
            <a:off x="579171" y="1077498"/>
            <a:ext cx="8915400" cy="5565359"/>
          </a:xfrm>
        </p:spPr>
        <p:txBody>
          <a:bodyPr/>
          <a:lstStyle/>
          <a:p>
            <a:pPr>
              <a:buFont typeface="Wingdings" panose="05000000000000000000" pitchFamily="2" charset="2"/>
              <a:buChar char="q"/>
            </a:pPr>
            <a:r>
              <a:rPr lang="en-US" dirty="0"/>
              <a:t>In India, tariff subsidies have increased from about 16 Billion  USD  in FY 21 to 20.3 Billion USD in FY 23 </a:t>
            </a:r>
          </a:p>
          <a:p>
            <a:pPr>
              <a:buFont typeface="Wingdings" panose="05000000000000000000" pitchFamily="2" charset="2"/>
              <a:buChar char="q"/>
            </a:pPr>
            <a:r>
              <a:rPr lang="en-US" dirty="0"/>
              <a:t>Subsidies need to be effectively targeted and cross subsidies be kept to minimum levels</a:t>
            </a:r>
          </a:p>
          <a:p>
            <a:pPr marL="0" indent="0">
              <a:buNone/>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18</a:t>
            </a:fld>
            <a:endParaRPr kumimoji="0" lang="en-GB" altLang="en-US" sz="8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208406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1"/>
          <p:cNvSpPr>
            <a:spLocks noGrp="1" noChangeArrowheads="1"/>
          </p:cNvSpPr>
          <p:nvPr>
            <p:ph type="title"/>
          </p:nvPr>
        </p:nvSpPr>
        <p:spPr/>
        <p:txBody>
          <a:bodyPr/>
          <a:lstStyle/>
          <a:p>
            <a:r>
              <a:rPr lang="en-GB" dirty="0"/>
              <a:t>Agenda / Content  </a:t>
            </a:r>
          </a:p>
        </p:txBody>
      </p:sp>
      <p:sp>
        <p:nvSpPr>
          <p:cNvPr id="16388" name="Slide Number Placeholder 3"/>
          <p:cNvSpPr>
            <a:spLocks noGrp="1"/>
          </p:cNvSpPr>
          <p:nvPr>
            <p:ph type="sldNum" sz="quarter" idx="10"/>
          </p:nvPr>
        </p:nvSpPr>
        <p:spPr>
          <a:noFill/>
        </p:spPr>
        <p:txBody>
          <a:bodyPr/>
          <a:lstStyle>
            <a:lvl1pPr defTabSz="790575">
              <a:defRPr sz="1400">
                <a:solidFill>
                  <a:schemeClr val="tx1"/>
                </a:solidFill>
                <a:latin typeface="Arial" charset="0"/>
              </a:defRPr>
            </a:lvl1pPr>
            <a:lvl2pPr marL="742950" indent="-285750" defTabSz="790575">
              <a:defRPr sz="1400">
                <a:solidFill>
                  <a:schemeClr val="tx1"/>
                </a:solidFill>
                <a:latin typeface="Arial" charset="0"/>
              </a:defRPr>
            </a:lvl2pPr>
            <a:lvl3pPr marL="1143000" indent="-228600" defTabSz="790575">
              <a:defRPr sz="1400">
                <a:solidFill>
                  <a:schemeClr val="tx1"/>
                </a:solidFill>
                <a:latin typeface="Arial" charset="0"/>
              </a:defRPr>
            </a:lvl3pPr>
            <a:lvl4pPr marL="1600200" indent="-228600" defTabSz="790575">
              <a:defRPr sz="1400">
                <a:solidFill>
                  <a:schemeClr val="tx1"/>
                </a:solidFill>
                <a:latin typeface="Arial" charset="0"/>
              </a:defRPr>
            </a:lvl4pPr>
            <a:lvl5pPr marL="2057400" indent="-228600" defTabSz="790575">
              <a:defRPr sz="1400">
                <a:solidFill>
                  <a:schemeClr val="tx1"/>
                </a:solidFill>
                <a:latin typeface="Arial" charset="0"/>
              </a:defRPr>
            </a:lvl5pPr>
            <a:lvl6pPr marL="2514600" indent="-228600" defTabSz="790575" eaLnBrk="0" fontAlgn="base" hangingPunct="0">
              <a:spcBef>
                <a:spcPct val="0"/>
              </a:spcBef>
              <a:spcAft>
                <a:spcPct val="0"/>
              </a:spcAft>
              <a:defRPr sz="1400">
                <a:solidFill>
                  <a:schemeClr val="tx1"/>
                </a:solidFill>
                <a:latin typeface="Arial" charset="0"/>
              </a:defRPr>
            </a:lvl6pPr>
            <a:lvl7pPr marL="2971800" indent="-228600" defTabSz="790575" eaLnBrk="0" fontAlgn="base" hangingPunct="0">
              <a:spcBef>
                <a:spcPct val="0"/>
              </a:spcBef>
              <a:spcAft>
                <a:spcPct val="0"/>
              </a:spcAft>
              <a:defRPr sz="1400">
                <a:solidFill>
                  <a:schemeClr val="tx1"/>
                </a:solidFill>
                <a:latin typeface="Arial" charset="0"/>
              </a:defRPr>
            </a:lvl7pPr>
            <a:lvl8pPr marL="3429000" indent="-228600" defTabSz="790575" eaLnBrk="0" fontAlgn="base" hangingPunct="0">
              <a:spcBef>
                <a:spcPct val="0"/>
              </a:spcBef>
              <a:spcAft>
                <a:spcPct val="0"/>
              </a:spcAft>
              <a:defRPr sz="1400">
                <a:solidFill>
                  <a:schemeClr val="tx1"/>
                </a:solidFill>
                <a:latin typeface="Arial" charset="0"/>
              </a:defRPr>
            </a:lvl8pPr>
            <a:lvl9pPr marL="3886200" indent="-228600" defTabSz="790575" eaLnBrk="0" fontAlgn="base" hangingPunct="0">
              <a:spcBef>
                <a:spcPct val="0"/>
              </a:spcBef>
              <a:spcAft>
                <a:spcPct val="0"/>
              </a:spcAft>
              <a:defRPr sz="1400">
                <a:solidFill>
                  <a:schemeClr val="tx1"/>
                </a:solidFill>
                <a:latin typeface="Arial" charset="0"/>
              </a:defRPr>
            </a:lvl9pPr>
          </a:lstStyle>
          <a:p>
            <a:fld id="{0B48A9FC-D904-4BAD-8A42-766060AD8759}" type="slidenum">
              <a:rPr lang="en-GB" altLang="en-US" sz="800" smtClean="0"/>
              <a:pPr/>
              <a:t>1</a:t>
            </a:fld>
            <a:endParaRPr lang="en-GB" altLang="en-US" sz="800"/>
          </a:p>
        </p:txBody>
      </p:sp>
      <p:sp>
        <p:nvSpPr>
          <p:cNvPr id="3" name="Rectangle 2">
            <a:extLst>
              <a:ext uri="{FF2B5EF4-FFF2-40B4-BE49-F238E27FC236}">
                <a16:creationId xmlns:a16="http://schemas.microsoft.com/office/drawing/2014/main" id="{4458504B-9292-42FA-9C4D-255A3F228DD6}"/>
              </a:ext>
            </a:extLst>
          </p:cNvPr>
          <p:cNvSpPr/>
          <p:nvPr/>
        </p:nvSpPr>
        <p:spPr bwMode="auto">
          <a:xfrm>
            <a:off x="495300" y="1582259"/>
            <a:ext cx="8915400" cy="462988"/>
          </a:xfrm>
          <a:prstGeom prst="rect">
            <a:avLst/>
          </a:prstGeom>
          <a:solidFill>
            <a:schemeClr val="accent1"/>
          </a:solidFill>
          <a:ln w="9525" cap="flat" cmpd="sng" algn="ctr">
            <a:noFill/>
            <a:prstDash val="solid"/>
            <a:round/>
            <a:headEnd type="none" w="med" len="med"/>
            <a:tailEnd type="none" w="med" len="med"/>
          </a:ln>
          <a:effectLst/>
        </p:spPr>
        <p:txBody>
          <a:bodyPr vert="horz" wrap="square" lIns="468000" tIns="54000" rIns="54000" bIns="54000" numCol="1" rtlCol="0" anchor="ctr" anchorCtr="0" compatLnSpc="1">
            <a:prstTxWarp prst="textNoShape">
              <a:avLst/>
            </a:prstTxWarp>
          </a:bodyPr>
          <a:lstStyle/>
          <a:p>
            <a:pPr marL="0" marR="0" indent="0" algn="l" defTabSz="830263" rtl="0" eaLnBrk="0" fontAlgn="base" latinLnBrk="0" hangingPunct="0">
              <a:lnSpc>
                <a:spcPct val="100000"/>
              </a:lnSpc>
              <a:spcBef>
                <a:spcPct val="0"/>
              </a:spcBef>
              <a:spcAft>
                <a:spcPct val="0"/>
              </a:spcAft>
              <a:buClrTx/>
              <a:buSzTx/>
              <a:buFontTx/>
              <a:buNone/>
              <a:tabLst/>
            </a:pPr>
            <a:r>
              <a:rPr lang="en-US" sz="1800" dirty="0">
                <a:solidFill>
                  <a:schemeClr val="bg1"/>
                </a:solidFill>
              </a:rPr>
              <a:t>Overview of Electricity Sector of Nepal </a:t>
            </a:r>
            <a:endParaRPr kumimoji="0" lang="en-GB" sz="1800" b="0" i="0" u="none" strike="noStrike" cap="none" normalizeH="0" baseline="0" dirty="0">
              <a:ln>
                <a:noFill/>
              </a:ln>
              <a:solidFill>
                <a:schemeClr val="bg1"/>
              </a:solidFill>
              <a:effectLst/>
              <a:latin typeface="Arial" charset="0"/>
            </a:endParaRPr>
          </a:p>
        </p:txBody>
      </p:sp>
      <p:sp>
        <p:nvSpPr>
          <p:cNvPr id="4" name="Oval 3">
            <a:extLst>
              <a:ext uri="{FF2B5EF4-FFF2-40B4-BE49-F238E27FC236}">
                <a16:creationId xmlns:a16="http://schemas.microsoft.com/office/drawing/2014/main" id="{261B3022-AAF0-4A43-B7F8-178FA867C8B4}"/>
              </a:ext>
            </a:extLst>
          </p:cNvPr>
          <p:cNvSpPr/>
          <p:nvPr/>
        </p:nvSpPr>
        <p:spPr bwMode="auto">
          <a:xfrm>
            <a:off x="318304" y="1582259"/>
            <a:ext cx="481796" cy="462988"/>
          </a:xfrm>
          <a:prstGeom prst="ellipse">
            <a:avLst/>
          </a:prstGeom>
          <a:solidFill>
            <a:schemeClr val="accent1"/>
          </a:solidFill>
          <a:ln w="19050" cap="flat" cmpd="sng" algn="ctr">
            <a:solidFill>
              <a:schemeClr val="bg1"/>
            </a:solidFill>
            <a:prstDash val="solid"/>
            <a:round/>
            <a:headEnd type="none" w="med" len="med"/>
            <a:tailEnd type="none" w="med" len="med"/>
          </a:ln>
          <a:effectLst/>
        </p:spPr>
        <p:txBody>
          <a:bodyPr vert="horz" wrap="square" lIns="54000" tIns="54000" rIns="54000" bIns="54000" numCol="1" rtlCol="0" anchor="ctr" anchorCtr="0" compatLnSpc="1">
            <a:prstTxWarp prst="textNoShape">
              <a:avLst/>
            </a:prstTxWarp>
          </a:bodyPr>
          <a:lstStyle/>
          <a:p>
            <a:pPr marL="0" marR="0" indent="0" algn="ctr" defTabSz="830263"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Arial" charset="0"/>
              </a:rPr>
              <a:t>1</a:t>
            </a:r>
            <a:endParaRPr kumimoji="0" lang="en-GB" sz="1400" b="0" i="0" u="none" strike="noStrike" cap="none" normalizeH="0" baseline="0" dirty="0">
              <a:ln>
                <a:noFill/>
              </a:ln>
              <a:solidFill>
                <a:schemeClr val="bg1"/>
              </a:solidFill>
              <a:effectLst/>
              <a:latin typeface="Arial" charset="0"/>
            </a:endParaRPr>
          </a:p>
        </p:txBody>
      </p:sp>
      <p:sp>
        <p:nvSpPr>
          <p:cNvPr id="11" name="Rectangle 10">
            <a:extLst>
              <a:ext uri="{FF2B5EF4-FFF2-40B4-BE49-F238E27FC236}">
                <a16:creationId xmlns:a16="http://schemas.microsoft.com/office/drawing/2014/main" id="{6788765D-3B5F-4910-85ED-E497700F7243}"/>
              </a:ext>
            </a:extLst>
          </p:cNvPr>
          <p:cNvSpPr/>
          <p:nvPr/>
        </p:nvSpPr>
        <p:spPr bwMode="auto">
          <a:xfrm>
            <a:off x="495300" y="2136449"/>
            <a:ext cx="8915400" cy="46298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468000" tIns="54000" rIns="54000" bIns="54000" numCol="1" rtlCol="0" anchor="ctr" anchorCtr="0" compatLnSpc="1">
            <a:prstTxWarp prst="textNoShape">
              <a:avLst/>
            </a:prstTxWarp>
          </a:bodyPr>
          <a:lstStyle/>
          <a:p>
            <a:pPr marL="0" marR="0" indent="0" algn="l" defTabSz="830263"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Key Objectives </a:t>
            </a:r>
            <a:endParaRPr kumimoji="0" lang="en-GB" sz="1800" b="0" i="0" u="none" strike="noStrike" cap="none" normalizeH="0" baseline="0" dirty="0">
              <a:ln>
                <a:noFill/>
              </a:ln>
              <a:solidFill>
                <a:schemeClr val="tx1"/>
              </a:solidFill>
              <a:effectLst/>
              <a:latin typeface="Arial" charset="0"/>
            </a:endParaRPr>
          </a:p>
        </p:txBody>
      </p:sp>
      <p:sp>
        <p:nvSpPr>
          <p:cNvPr id="12" name="Oval 11">
            <a:extLst>
              <a:ext uri="{FF2B5EF4-FFF2-40B4-BE49-F238E27FC236}">
                <a16:creationId xmlns:a16="http://schemas.microsoft.com/office/drawing/2014/main" id="{4CF56A1D-04BF-4533-B4E7-C9F02D62752E}"/>
              </a:ext>
            </a:extLst>
          </p:cNvPr>
          <p:cNvSpPr/>
          <p:nvPr/>
        </p:nvSpPr>
        <p:spPr bwMode="auto">
          <a:xfrm>
            <a:off x="318304" y="2136449"/>
            <a:ext cx="481796" cy="462988"/>
          </a:xfrm>
          <a:prstGeom prst="ellipse">
            <a:avLst/>
          </a:prstGeom>
          <a:solidFill>
            <a:schemeClr val="bg1">
              <a:lumMod val="95000"/>
            </a:schemeClr>
          </a:solidFill>
          <a:ln w="19050" cap="flat" cmpd="sng" algn="ctr">
            <a:solidFill>
              <a:schemeClr val="bg1"/>
            </a:solidFill>
            <a:prstDash val="solid"/>
            <a:round/>
            <a:headEnd type="none" w="med" len="med"/>
            <a:tailEnd type="none" w="med" len="med"/>
          </a:ln>
          <a:effectLst/>
        </p:spPr>
        <p:txBody>
          <a:bodyPr vert="horz" wrap="square" lIns="54000" tIns="54000" rIns="54000" bIns="54000" numCol="1" rtlCol="0" anchor="ctr" anchorCtr="0" compatLnSpc="1">
            <a:prstTxWarp prst="textNoShape">
              <a:avLst/>
            </a:prstTxWarp>
          </a:bodyPr>
          <a:lstStyle/>
          <a:p>
            <a:pPr marL="0" marR="0" indent="0" algn="ctr" defTabSz="830263"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rPr>
              <a:t>2</a:t>
            </a:r>
            <a:endParaRPr kumimoji="0" lang="en-GB" sz="1400" b="0" i="0" u="none" strike="noStrike" cap="none" normalizeH="0" baseline="0" dirty="0">
              <a:ln>
                <a:noFill/>
              </a:ln>
              <a:solidFill>
                <a:schemeClr val="tx1"/>
              </a:solidFill>
              <a:effectLst/>
              <a:latin typeface="Arial" charset="0"/>
            </a:endParaRPr>
          </a:p>
        </p:txBody>
      </p:sp>
      <p:sp>
        <p:nvSpPr>
          <p:cNvPr id="14" name="Rectangle 13">
            <a:extLst>
              <a:ext uri="{FF2B5EF4-FFF2-40B4-BE49-F238E27FC236}">
                <a16:creationId xmlns:a16="http://schemas.microsoft.com/office/drawing/2014/main" id="{4B83F3BA-06FD-421F-B2C1-F55B7DF4054E}"/>
              </a:ext>
            </a:extLst>
          </p:cNvPr>
          <p:cNvSpPr/>
          <p:nvPr/>
        </p:nvSpPr>
        <p:spPr bwMode="auto">
          <a:xfrm>
            <a:off x="495300" y="2690639"/>
            <a:ext cx="8915400" cy="46298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468000" tIns="54000" rIns="54000" bIns="54000" numCol="1" rtlCol="0" anchor="ctr" anchorCtr="0" compatLnSpc="1">
            <a:prstTxWarp prst="textNoShape">
              <a:avLst/>
            </a:prstTxWarp>
          </a:bodyPr>
          <a:lstStyle/>
          <a:p>
            <a:pPr marL="0" marR="0" indent="0" algn="l" defTabSz="830263"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Supply Side Challenges</a:t>
            </a:r>
            <a:endParaRPr kumimoji="0" lang="en-GB" sz="1800" b="0" i="0" u="none" strike="noStrike" cap="none" normalizeH="0" baseline="0" dirty="0">
              <a:ln>
                <a:noFill/>
              </a:ln>
              <a:solidFill>
                <a:schemeClr val="tx1"/>
              </a:solidFill>
              <a:effectLst/>
              <a:latin typeface="Arial" charset="0"/>
            </a:endParaRPr>
          </a:p>
        </p:txBody>
      </p:sp>
      <p:sp>
        <p:nvSpPr>
          <p:cNvPr id="15" name="Oval 14">
            <a:extLst>
              <a:ext uri="{FF2B5EF4-FFF2-40B4-BE49-F238E27FC236}">
                <a16:creationId xmlns:a16="http://schemas.microsoft.com/office/drawing/2014/main" id="{8977E38C-A8E3-49BD-BC4B-C4EDF06FEAA6}"/>
              </a:ext>
            </a:extLst>
          </p:cNvPr>
          <p:cNvSpPr/>
          <p:nvPr/>
        </p:nvSpPr>
        <p:spPr bwMode="auto">
          <a:xfrm>
            <a:off x="318304" y="2690639"/>
            <a:ext cx="481796" cy="462988"/>
          </a:xfrm>
          <a:prstGeom prst="ellipse">
            <a:avLst/>
          </a:prstGeom>
          <a:solidFill>
            <a:schemeClr val="bg1">
              <a:lumMod val="95000"/>
            </a:schemeClr>
          </a:solidFill>
          <a:ln w="19050" cap="flat" cmpd="sng" algn="ctr">
            <a:solidFill>
              <a:schemeClr val="bg1"/>
            </a:solidFill>
            <a:prstDash val="solid"/>
            <a:round/>
            <a:headEnd type="none" w="med" len="med"/>
            <a:tailEnd type="none" w="med" len="med"/>
          </a:ln>
          <a:effectLst/>
        </p:spPr>
        <p:txBody>
          <a:bodyPr vert="horz" wrap="square" lIns="54000" tIns="54000" rIns="54000" bIns="54000" numCol="1" rtlCol="0" anchor="ctr" anchorCtr="0" compatLnSpc="1">
            <a:prstTxWarp prst="textNoShape">
              <a:avLst/>
            </a:prstTxWarp>
          </a:bodyPr>
          <a:lstStyle/>
          <a:p>
            <a:pPr marL="0" marR="0" indent="0" algn="ctr" defTabSz="830263"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rPr>
              <a:t>3</a:t>
            </a:r>
            <a:endParaRPr kumimoji="0" lang="en-GB" sz="1400" b="0" i="0" u="none" strike="noStrike" cap="none" normalizeH="0" baseline="0" dirty="0">
              <a:ln>
                <a:noFill/>
              </a:ln>
              <a:solidFill>
                <a:schemeClr val="tx1"/>
              </a:solidFill>
              <a:effectLst/>
              <a:latin typeface="Arial" charset="0"/>
            </a:endParaRPr>
          </a:p>
        </p:txBody>
      </p:sp>
      <p:sp>
        <p:nvSpPr>
          <p:cNvPr id="17" name="Rectangle 16">
            <a:extLst>
              <a:ext uri="{FF2B5EF4-FFF2-40B4-BE49-F238E27FC236}">
                <a16:creationId xmlns:a16="http://schemas.microsoft.com/office/drawing/2014/main" id="{0C140627-97FB-4294-A81B-B63B245D41FB}"/>
              </a:ext>
            </a:extLst>
          </p:cNvPr>
          <p:cNvSpPr/>
          <p:nvPr/>
        </p:nvSpPr>
        <p:spPr bwMode="auto">
          <a:xfrm>
            <a:off x="495300" y="3244829"/>
            <a:ext cx="8915400" cy="46298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468000" tIns="54000" rIns="54000" bIns="54000" numCol="1" rtlCol="0" anchor="ctr" anchorCtr="0" compatLnSpc="1">
            <a:prstTxWarp prst="textNoShape">
              <a:avLst/>
            </a:prstTxWarp>
          </a:bodyPr>
          <a:lstStyle/>
          <a:p>
            <a:pPr marL="0" marR="0" indent="0" algn="l" defTabSz="830263"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Commercial Aspects</a:t>
            </a:r>
            <a:endParaRPr kumimoji="0" lang="en-GB" sz="1800" b="0" i="0" u="none" strike="noStrike" cap="none" normalizeH="0" baseline="0" dirty="0">
              <a:ln>
                <a:noFill/>
              </a:ln>
              <a:solidFill>
                <a:schemeClr val="tx1"/>
              </a:solidFill>
              <a:effectLst/>
              <a:latin typeface="Arial" charset="0"/>
            </a:endParaRPr>
          </a:p>
        </p:txBody>
      </p:sp>
      <p:sp>
        <p:nvSpPr>
          <p:cNvPr id="18" name="Oval 17">
            <a:extLst>
              <a:ext uri="{FF2B5EF4-FFF2-40B4-BE49-F238E27FC236}">
                <a16:creationId xmlns:a16="http://schemas.microsoft.com/office/drawing/2014/main" id="{D2D64623-44A9-4F24-86F4-D497BB5CEE43}"/>
              </a:ext>
            </a:extLst>
          </p:cNvPr>
          <p:cNvSpPr/>
          <p:nvPr/>
        </p:nvSpPr>
        <p:spPr bwMode="auto">
          <a:xfrm>
            <a:off x="318304" y="3244829"/>
            <a:ext cx="481796" cy="462988"/>
          </a:xfrm>
          <a:prstGeom prst="ellipse">
            <a:avLst/>
          </a:prstGeom>
          <a:solidFill>
            <a:schemeClr val="bg1">
              <a:lumMod val="95000"/>
            </a:schemeClr>
          </a:solidFill>
          <a:ln w="19050" cap="flat" cmpd="sng" algn="ctr">
            <a:solidFill>
              <a:schemeClr val="bg1"/>
            </a:solidFill>
            <a:prstDash val="solid"/>
            <a:round/>
            <a:headEnd type="none" w="med" len="med"/>
            <a:tailEnd type="none" w="med" len="med"/>
          </a:ln>
          <a:effectLst/>
        </p:spPr>
        <p:txBody>
          <a:bodyPr vert="horz" wrap="square" lIns="54000" tIns="54000" rIns="54000" bIns="54000" numCol="1" rtlCol="0" anchor="ctr" anchorCtr="0" compatLnSpc="1">
            <a:prstTxWarp prst="textNoShape">
              <a:avLst/>
            </a:prstTxWarp>
          </a:bodyPr>
          <a:lstStyle/>
          <a:p>
            <a:pPr marL="0" marR="0" indent="0" algn="ctr" defTabSz="830263"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rPr>
              <a:t>4</a:t>
            </a:r>
            <a:endParaRPr kumimoji="0" lang="en-GB" sz="1400" b="0" i="0" u="none" strike="noStrike" cap="none" normalizeH="0" baseline="0" dirty="0">
              <a:ln>
                <a:noFill/>
              </a:ln>
              <a:solidFill>
                <a:schemeClr val="tx1"/>
              </a:solidFill>
              <a:effectLst/>
              <a:latin typeface="Arial" charset="0"/>
            </a:endParaRPr>
          </a:p>
        </p:txBody>
      </p:sp>
      <p:sp>
        <p:nvSpPr>
          <p:cNvPr id="20" name="Rectangle 19">
            <a:extLst>
              <a:ext uri="{FF2B5EF4-FFF2-40B4-BE49-F238E27FC236}">
                <a16:creationId xmlns:a16="http://schemas.microsoft.com/office/drawing/2014/main" id="{A066F785-7B71-40A3-A573-DC7CC3187E2B}"/>
              </a:ext>
            </a:extLst>
          </p:cNvPr>
          <p:cNvSpPr/>
          <p:nvPr/>
        </p:nvSpPr>
        <p:spPr bwMode="auto">
          <a:xfrm>
            <a:off x="495300" y="3799019"/>
            <a:ext cx="8915400" cy="46298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468000" tIns="54000" rIns="54000" bIns="54000" numCol="1" rtlCol="0" anchor="ctr" anchorCtr="0" compatLnSpc="1">
            <a:prstTxWarp prst="textNoShape">
              <a:avLst/>
            </a:prstTxWarp>
          </a:bodyPr>
          <a:lstStyle/>
          <a:p>
            <a:pPr marL="0" marR="0" indent="0" algn="l" defTabSz="830263" rtl="0" eaLnBrk="0" fontAlgn="base" latinLnBrk="0" hangingPunct="0">
              <a:lnSpc>
                <a:spcPct val="100000"/>
              </a:lnSpc>
              <a:spcBef>
                <a:spcPct val="0"/>
              </a:spcBef>
              <a:spcAft>
                <a:spcPct val="0"/>
              </a:spcAft>
              <a:buClrTx/>
              <a:buSzTx/>
              <a:buFontTx/>
              <a:buNone/>
              <a:tabLst/>
            </a:pPr>
            <a:r>
              <a:rPr lang="en-US" sz="1800" dirty="0"/>
              <a:t>Demand Side Management </a:t>
            </a:r>
            <a:endParaRPr kumimoji="0" lang="en-GB" sz="1800" b="0" i="0" u="none" strike="noStrike" cap="none" normalizeH="0" baseline="0" dirty="0">
              <a:ln>
                <a:noFill/>
              </a:ln>
              <a:solidFill>
                <a:schemeClr val="tx1"/>
              </a:solidFill>
              <a:effectLst/>
              <a:latin typeface="Arial" charset="0"/>
            </a:endParaRPr>
          </a:p>
        </p:txBody>
      </p:sp>
      <p:sp>
        <p:nvSpPr>
          <p:cNvPr id="21" name="Oval 20">
            <a:extLst>
              <a:ext uri="{FF2B5EF4-FFF2-40B4-BE49-F238E27FC236}">
                <a16:creationId xmlns:a16="http://schemas.microsoft.com/office/drawing/2014/main" id="{57E72E1D-22BD-4889-8F40-8F2D68D0FCA8}"/>
              </a:ext>
            </a:extLst>
          </p:cNvPr>
          <p:cNvSpPr/>
          <p:nvPr/>
        </p:nvSpPr>
        <p:spPr bwMode="auto">
          <a:xfrm>
            <a:off x="318304" y="3799019"/>
            <a:ext cx="481796" cy="462988"/>
          </a:xfrm>
          <a:prstGeom prst="ellipse">
            <a:avLst/>
          </a:prstGeom>
          <a:solidFill>
            <a:schemeClr val="bg1">
              <a:lumMod val="95000"/>
            </a:schemeClr>
          </a:solidFill>
          <a:ln w="19050" cap="flat" cmpd="sng" algn="ctr">
            <a:solidFill>
              <a:schemeClr val="bg1"/>
            </a:solidFill>
            <a:prstDash val="solid"/>
            <a:round/>
            <a:headEnd type="none" w="med" len="med"/>
            <a:tailEnd type="none" w="med" len="med"/>
          </a:ln>
          <a:effectLst/>
        </p:spPr>
        <p:txBody>
          <a:bodyPr vert="horz" wrap="square" lIns="54000" tIns="54000" rIns="54000" bIns="54000" numCol="1" rtlCol="0" anchor="ctr" anchorCtr="0" compatLnSpc="1">
            <a:prstTxWarp prst="textNoShape">
              <a:avLst/>
            </a:prstTxWarp>
          </a:bodyPr>
          <a:lstStyle/>
          <a:p>
            <a:pPr marL="0" marR="0" indent="0" algn="ctr" defTabSz="830263"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rPr>
              <a:t>5</a:t>
            </a:r>
            <a:endParaRPr kumimoji="0" lang="en-GB" sz="1400" b="0" i="0" u="none" strike="noStrike" cap="none" normalizeH="0" baseline="0" dirty="0">
              <a:ln>
                <a:noFill/>
              </a:ln>
              <a:solidFill>
                <a:schemeClr val="tx1"/>
              </a:solidFill>
              <a:effectLst/>
              <a:latin typeface="Arial" charset="0"/>
            </a:endParaRPr>
          </a:p>
        </p:txBody>
      </p:sp>
      <p:sp>
        <p:nvSpPr>
          <p:cNvPr id="23" name="Rectangle 22">
            <a:extLst>
              <a:ext uri="{FF2B5EF4-FFF2-40B4-BE49-F238E27FC236}">
                <a16:creationId xmlns:a16="http://schemas.microsoft.com/office/drawing/2014/main" id="{F448E9B2-44EC-4C21-93CE-00B304B48B95}"/>
              </a:ext>
            </a:extLst>
          </p:cNvPr>
          <p:cNvSpPr/>
          <p:nvPr/>
        </p:nvSpPr>
        <p:spPr bwMode="auto">
          <a:xfrm>
            <a:off x="495300" y="4353208"/>
            <a:ext cx="8915400" cy="46298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468000" tIns="54000" rIns="54000" bIns="54000" numCol="1" rtlCol="0" anchor="ctr" anchorCtr="0" compatLnSpc="1">
            <a:prstTxWarp prst="textNoShape">
              <a:avLst/>
            </a:prstTxWarp>
          </a:bodyPr>
          <a:lstStyle/>
          <a:p>
            <a:pPr marL="0" marR="0" indent="0" algn="l" defTabSz="830263"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Arial" charset="0"/>
              </a:rPr>
              <a:t>Summary</a:t>
            </a:r>
            <a:endParaRPr kumimoji="0" lang="en-GB" sz="1800" b="0" i="0" u="none" strike="noStrike" cap="none" normalizeH="0" baseline="0" dirty="0">
              <a:ln>
                <a:noFill/>
              </a:ln>
              <a:solidFill>
                <a:schemeClr val="tx1"/>
              </a:solidFill>
              <a:effectLst/>
              <a:latin typeface="Arial" charset="0"/>
            </a:endParaRPr>
          </a:p>
        </p:txBody>
      </p:sp>
      <p:sp>
        <p:nvSpPr>
          <p:cNvPr id="24" name="Oval 23">
            <a:extLst>
              <a:ext uri="{FF2B5EF4-FFF2-40B4-BE49-F238E27FC236}">
                <a16:creationId xmlns:a16="http://schemas.microsoft.com/office/drawing/2014/main" id="{A36D8B9F-D290-48C4-AFF5-71207ED39B8B}"/>
              </a:ext>
            </a:extLst>
          </p:cNvPr>
          <p:cNvSpPr/>
          <p:nvPr/>
        </p:nvSpPr>
        <p:spPr bwMode="auto">
          <a:xfrm>
            <a:off x="318304" y="4353208"/>
            <a:ext cx="481796" cy="462988"/>
          </a:xfrm>
          <a:prstGeom prst="ellipse">
            <a:avLst/>
          </a:prstGeom>
          <a:solidFill>
            <a:schemeClr val="bg1">
              <a:lumMod val="95000"/>
            </a:schemeClr>
          </a:solidFill>
          <a:ln w="19050" cap="flat" cmpd="sng" algn="ctr">
            <a:solidFill>
              <a:schemeClr val="bg1"/>
            </a:solidFill>
            <a:prstDash val="solid"/>
            <a:round/>
            <a:headEnd type="none" w="med" len="med"/>
            <a:tailEnd type="none" w="med" len="med"/>
          </a:ln>
          <a:effectLst/>
        </p:spPr>
        <p:txBody>
          <a:bodyPr vert="horz" wrap="square" lIns="54000" tIns="54000" rIns="54000" bIns="54000" numCol="1" rtlCol="0" anchor="ctr" anchorCtr="0" compatLnSpc="1">
            <a:prstTxWarp prst="textNoShape">
              <a:avLst/>
            </a:prstTxWarp>
          </a:bodyPr>
          <a:lstStyle/>
          <a:p>
            <a:pPr marL="0" marR="0" indent="0" algn="ctr" defTabSz="830263"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tx1"/>
                </a:solidFill>
                <a:effectLst/>
                <a:latin typeface="Arial" charset="0"/>
              </a:rPr>
              <a:t>6</a:t>
            </a:r>
            <a:endParaRPr kumimoji="0" lang="en-GB" sz="1400" b="0" i="0" u="none" strike="noStrike" cap="none" normalizeH="0" baseline="0" dirty="0">
              <a:ln>
                <a:noFill/>
              </a:ln>
              <a:solidFill>
                <a:schemeClr val="tx1"/>
              </a:solidFill>
              <a:effectLst/>
              <a:latin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 Demand Side Management  </a:t>
            </a:r>
            <a:endParaRPr lang="en-GB" dirty="0"/>
          </a:p>
        </p:txBody>
      </p:sp>
      <p:sp>
        <p:nvSpPr>
          <p:cNvPr id="7" name="Subtitle 6"/>
          <p:cNvSpPr>
            <a:spLocks noGrp="1"/>
          </p:cNvSpPr>
          <p:nvPr>
            <p:ph type="subTitle" idx="1"/>
          </p:nvPr>
        </p:nvSpPr>
        <p:spPr/>
        <p:txBody>
          <a:bodyPr/>
          <a:lstStyle/>
          <a:p>
            <a:endParaRPr lang="en-GB" sz="1600" dirty="0"/>
          </a:p>
        </p:txBody>
      </p:sp>
      <p:sp>
        <p:nvSpPr>
          <p:cNvPr id="8" name="Slide Number Placeholder 4"/>
          <p:cNvSpPr>
            <a:spLocks noGrp="1"/>
          </p:cNvSpPr>
          <p:nvPr>
            <p:ph type="sldNum" sz="quarter" idx="4"/>
          </p:nvPr>
        </p:nvSpPr>
        <p:spPr>
          <a:prstGeom prst="rect">
            <a:avLst/>
          </a:prstGeom>
          <a:noFill/>
        </p:spPr>
        <p:txBody>
          <a:bodyPr/>
          <a:lstStyle>
            <a:lvl1pPr defTabSz="790575">
              <a:defRPr sz="1400">
                <a:solidFill>
                  <a:schemeClr val="tx1"/>
                </a:solidFill>
                <a:latin typeface="Arial" charset="0"/>
              </a:defRPr>
            </a:lvl1pPr>
            <a:lvl2pPr marL="742950" indent="-285750" defTabSz="790575">
              <a:defRPr sz="1400">
                <a:solidFill>
                  <a:schemeClr val="tx1"/>
                </a:solidFill>
                <a:latin typeface="Arial" charset="0"/>
              </a:defRPr>
            </a:lvl2pPr>
            <a:lvl3pPr marL="1143000" indent="-228600" defTabSz="790575">
              <a:defRPr sz="1400">
                <a:solidFill>
                  <a:schemeClr val="tx1"/>
                </a:solidFill>
                <a:latin typeface="Arial" charset="0"/>
              </a:defRPr>
            </a:lvl3pPr>
            <a:lvl4pPr marL="1600200" indent="-228600" defTabSz="790575">
              <a:defRPr sz="1400">
                <a:solidFill>
                  <a:schemeClr val="tx1"/>
                </a:solidFill>
                <a:latin typeface="Arial" charset="0"/>
              </a:defRPr>
            </a:lvl4pPr>
            <a:lvl5pPr marL="2057400" indent="-228600" defTabSz="790575">
              <a:defRPr sz="1400">
                <a:solidFill>
                  <a:schemeClr val="tx1"/>
                </a:solidFill>
                <a:latin typeface="Arial" charset="0"/>
              </a:defRPr>
            </a:lvl5pPr>
            <a:lvl6pPr marL="2514600" indent="-228600" defTabSz="790575" eaLnBrk="0" fontAlgn="base" hangingPunct="0">
              <a:spcBef>
                <a:spcPct val="0"/>
              </a:spcBef>
              <a:spcAft>
                <a:spcPct val="0"/>
              </a:spcAft>
              <a:defRPr sz="1400">
                <a:solidFill>
                  <a:schemeClr val="tx1"/>
                </a:solidFill>
                <a:latin typeface="Arial" charset="0"/>
              </a:defRPr>
            </a:lvl6pPr>
            <a:lvl7pPr marL="2971800" indent="-228600" defTabSz="790575" eaLnBrk="0" fontAlgn="base" hangingPunct="0">
              <a:spcBef>
                <a:spcPct val="0"/>
              </a:spcBef>
              <a:spcAft>
                <a:spcPct val="0"/>
              </a:spcAft>
              <a:defRPr sz="1400">
                <a:solidFill>
                  <a:schemeClr val="tx1"/>
                </a:solidFill>
                <a:latin typeface="Arial" charset="0"/>
              </a:defRPr>
            </a:lvl7pPr>
            <a:lvl8pPr marL="3429000" indent="-228600" defTabSz="790575" eaLnBrk="0" fontAlgn="base" hangingPunct="0">
              <a:spcBef>
                <a:spcPct val="0"/>
              </a:spcBef>
              <a:spcAft>
                <a:spcPct val="0"/>
              </a:spcAft>
              <a:defRPr sz="1400">
                <a:solidFill>
                  <a:schemeClr val="tx1"/>
                </a:solidFill>
                <a:latin typeface="Arial" charset="0"/>
              </a:defRPr>
            </a:lvl8pPr>
            <a:lvl9pPr marL="3886200" indent="-228600" defTabSz="790575" eaLnBrk="0" fontAlgn="base" hangingPunct="0">
              <a:spcBef>
                <a:spcPct val="0"/>
              </a:spcBef>
              <a:spcAft>
                <a:spcPct val="0"/>
              </a:spcAft>
              <a:defRPr sz="1400">
                <a:solidFill>
                  <a:schemeClr val="tx1"/>
                </a:solidFill>
                <a:latin typeface="Arial" charset="0"/>
              </a:defRPr>
            </a:lvl9pPr>
          </a:lstStyle>
          <a:p>
            <a:pPr marL="0" marR="0" lvl="0" indent="0" algn="l" defTabSz="790575" rtl="0" eaLnBrk="0" fontAlgn="base" latinLnBrk="0" hangingPunct="0">
              <a:lnSpc>
                <a:spcPct val="100000"/>
              </a:lnSpc>
              <a:spcBef>
                <a:spcPct val="0"/>
              </a:spcBef>
              <a:spcAft>
                <a:spcPct val="0"/>
              </a:spcAft>
              <a:buClrTx/>
              <a:buSzTx/>
              <a:buFontTx/>
              <a:buNone/>
              <a:tabLst/>
              <a:defRPr/>
            </a:pPr>
            <a:fld id="{C9B5BC17-1564-4D30-99A2-9303231FBC9A}"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19</a:t>
            </a:fld>
            <a:endParaRPr kumimoji="0" lang="en-GB" altLang="en-US" sz="8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257042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  Demand Side Management  (DSM)    (1/2)</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a:xfrm>
            <a:off x="579171" y="1077498"/>
            <a:ext cx="8915400" cy="5565359"/>
          </a:xfrm>
        </p:spPr>
        <p:txBody>
          <a:bodyPr/>
          <a:lstStyle/>
          <a:p>
            <a:pPr>
              <a:buFont typeface="Wingdings" panose="05000000000000000000" pitchFamily="2" charset="2"/>
              <a:buChar char="q"/>
            </a:pPr>
            <a:r>
              <a:rPr lang="en-US" dirty="0"/>
              <a:t> In addition to expansion in generation capacity and network augmentation, DSM is an important aspect to ensure that growth in electricity consumption is efficient and affordable</a:t>
            </a:r>
          </a:p>
          <a:p>
            <a:pPr>
              <a:buFont typeface="Wingdings" panose="05000000000000000000" pitchFamily="2" charset="2"/>
              <a:buChar char="q"/>
            </a:pPr>
            <a:r>
              <a:rPr lang="en-US" dirty="0"/>
              <a:t>Seasonality and diurnal pattern of hydro and solar generation will need to be supported by additional investment in storage( PSP or BESS) to the extent it does not match with demand pattern. This is a partly avoidable cost if demand pattern can be modified through tariff and non-tariff interventions</a:t>
            </a:r>
          </a:p>
          <a:p>
            <a:pPr>
              <a:buFont typeface="Wingdings" panose="05000000000000000000" pitchFamily="2" charset="2"/>
              <a:buChar char="q"/>
            </a:pPr>
            <a:r>
              <a:rPr lang="en-US" dirty="0"/>
              <a:t>Segregating supply hours for consumer category like agriculture is one option. India has gone for large scale segregation of agricultural feeders from feeders supplying to other categories and agricultural consumers are being supplied in solar hours which is convenient to farmers as well</a:t>
            </a:r>
          </a:p>
          <a:p>
            <a:pPr>
              <a:buFont typeface="Wingdings" panose="05000000000000000000" pitchFamily="2" charset="2"/>
              <a:buChar char="q"/>
            </a:pPr>
            <a:r>
              <a:rPr lang="en-US" dirty="0"/>
              <a:t>Time of day tariff is another intervention. From conventional peak and non-peak hours differentiation in tariff, there is need to provide  discounted tariff for consumption in solar hours Recent EV charging guidelines in India provides 30% discount in charging tariff for solar hours </a:t>
            </a:r>
          </a:p>
          <a:p>
            <a:pPr>
              <a:buFont typeface="Wingdings" panose="05000000000000000000" pitchFamily="2" charset="2"/>
              <a:buChar char="q"/>
            </a:pPr>
            <a:r>
              <a:rPr lang="en-US" dirty="0"/>
              <a:t>Smart meters can also help in load research for designing effective TOD tariffs</a:t>
            </a:r>
          </a:p>
          <a:p>
            <a:pPr marL="0" indent="0">
              <a:buNone/>
            </a:pPr>
            <a:r>
              <a:rPr lang="en-US" dirty="0"/>
              <a:t>							--- contd. </a:t>
            </a:r>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20</a:t>
            </a:fld>
            <a:endParaRPr kumimoji="0" lang="en-GB" altLang="en-US" sz="8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2021407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  Demand Side Management  (DSM)  (2/2)</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a:xfrm>
            <a:off x="579171" y="1077498"/>
            <a:ext cx="8915400" cy="5565359"/>
          </a:xfrm>
        </p:spPr>
        <p:txBody>
          <a:bodyPr/>
          <a:lstStyle/>
          <a:p>
            <a:pPr>
              <a:buFont typeface="Wingdings" panose="05000000000000000000" pitchFamily="2" charset="2"/>
              <a:buChar char="q"/>
            </a:pPr>
            <a:r>
              <a:rPr lang="en-US" dirty="0"/>
              <a:t>Another area needing attention is energy efficient appliances. Households will purchase new appliances as availability and reliability of power supply improves. If these appliances are not energy efficient, there is a risk of getting locked into inefficient consumption for several years </a:t>
            </a:r>
          </a:p>
          <a:p>
            <a:pPr>
              <a:buFont typeface="Wingdings" panose="05000000000000000000" pitchFamily="2" charset="2"/>
              <a:buChar char="q"/>
            </a:pPr>
            <a:r>
              <a:rPr lang="en-US" dirty="0"/>
              <a:t>Need to </a:t>
            </a:r>
            <a:r>
              <a:rPr lang="en-US" dirty="0" err="1"/>
              <a:t>institutionalise</a:t>
            </a:r>
            <a:r>
              <a:rPr lang="en-US" dirty="0"/>
              <a:t> stringent system of energy efficiency standards for manufacture, sale/import of  appliances having significant energy consumption</a:t>
            </a:r>
          </a:p>
          <a:p>
            <a:pPr>
              <a:buFont typeface="Wingdings" panose="05000000000000000000" pitchFamily="2" charset="2"/>
              <a:buChar char="q"/>
            </a:pPr>
            <a:r>
              <a:rPr lang="en-US" dirty="0"/>
              <a:t>Better to give capex subsidy for efficient appliances than higher tariff subsidy </a:t>
            </a:r>
          </a:p>
          <a:p>
            <a:pPr>
              <a:buFont typeface="Wingdings" panose="05000000000000000000" pitchFamily="2" charset="2"/>
              <a:buChar char="q"/>
            </a:pPr>
            <a:endParaRPr lang="en-US" dirty="0"/>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21</a:t>
            </a:fld>
            <a:endParaRPr kumimoji="0" lang="en-GB" altLang="en-US" sz="8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7879424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 Summary </a:t>
            </a:r>
            <a:endParaRPr lang="en-GB" dirty="0"/>
          </a:p>
        </p:txBody>
      </p:sp>
      <p:sp>
        <p:nvSpPr>
          <p:cNvPr id="7" name="Subtitle 6"/>
          <p:cNvSpPr>
            <a:spLocks noGrp="1"/>
          </p:cNvSpPr>
          <p:nvPr>
            <p:ph type="subTitle" idx="1"/>
          </p:nvPr>
        </p:nvSpPr>
        <p:spPr/>
        <p:txBody>
          <a:bodyPr/>
          <a:lstStyle/>
          <a:p>
            <a:endParaRPr lang="en-GB" sz="1600" dirty="0"/>
          </a:p>
        </p:txBody>
      </p:sp>
      <p:sp>
        <p:nvSpPr>
          <p:cNvPr id="8" name="Slide Number Placeholder 4"/>
          <p:cNvSpPr>
            <a:spLocks noGrp="1"/>
          </p:cNvSpPr>
          <p:nvPr>
            <p:ph type="sldNum" sz="quarter" idx="4"/>
          </p:nvPr>
        </p:nvSpPr>
        <p:spPr>
          <a:prstGeom prst="rect">
            <a:avLst/>
          </a:prstGeom>
          <a:noFill/>
        </p:spPr>
        <p:txBody>
          <a:bodyPr/>
          <a:lstStyle>
            <a:lvl1pPr defTabSz="790575">
              <a:defRPr sz="1400">
                <a:solidFill>
                  <a:schemeClr val="tx1"/>
                </a:solidFill>
                <a:latin typeface="Arial" charset="0"/>
              </a:defRPr>
            </a:lvl1pPr>
            <a:lvl2pPr marL="742950" indent="-285750" defTabSz="790575">
              <a:defRPr sz="1400">
                <a:solidFill>
                  <a:schemeClr val="tx1"/>
                </a:solidFill>
                <a:latin typeface="Arial" charset="0"/>
              </a:defRPr>
            </a:lvl2pPr>
            <a:lvl3pPr marL="1143000" indent="-228600" defTabSz="790575">
              <a:defRPr sz="1400">
                <a:solidFill>
                  <a:schemeClr val="tx1"/>
                </a:solidFill>
                <a:latin typeface="Arial" charset="0"/>
              </a:defRPr>
            </a:lvl3pPr>
            <a:lvl4pPr marL="1600200" indent="-228600" defTabSz="790575">
              <a:defRPr sz="1400">
                <a:solidFill>
                  <a:schemeClr val="tx1"/>
                </a:solidFill>
                <a:latin typeface="Arial" charset="0"/>
              </a:defRPr>
            </a:lvl4pPr>
            <a:lvl5pPr marL="2057400" indent="-228600" defTabSz="790575">
              <a:defRPr sz="1400">
                <a:solidFill>
                  <a:schemeClr val="tx1"/>
                </a:solidFill>
                <a:latin typeface="Arial" charset="0"/>
              </a:defRPr>
            </a:lvl5pPr>
            <a:lvl6pPr marL="2514600" indent="-228600" defTabSz="790575" eaLnBrk="0" fontAlgn="base" hangingPunct="0">
              <a:spcBef>
                <a:spcPct val="0"/>
              </a:spcBef>
              <a:spcAft>
                <a:spcPct val="0"/>
              </a:spcAft>
              <a:defRPr sz="1400">
                <a:solidFill>
                  <a:schemeClr val="tx1"/>
                </a:solidFill>
                <a:latin typeface="Arial" charset="0"/>
              </a:defRPr>
            </a:lvl6pPr>
            <a:lvl7pPr marL="2971800" indent="-228600" defTabSz="790575" eaLnBrk="0" fontAlgn="base" hangingPunct="0">
              <a:spcBef>
                <a:spcPct val="0"/>
              </a:spcBef>
              <a:spcAft>
                <a:spcPct val="0"/>
              </a:spcAft>
              <a:defRPr sz="1400">
                <a:solidFill>
                  <a:schemeClr val="tx1"/>
                </a:solidFill>
                <a:latin typeface="Arial" charset="0"/>
              </a:defRPr>
            </a:lvl7pPr>
            <a:lvl8pPr marL="3429000" indent="-228600" defTabSz="790575" eaLnBrk="0" fontAlgn="base" hangingPunct="0">
              <a:spcBef>
                <a:spcPct val="0"/>
              </a:spcBef>
              <a:spcAft>
                <a:spcPct val="0"/>
              </a:spcAft>
              <a:defRPr sz="1400">
                <a:solidFill>
                  <a:schemeClr val="tx1"/>
                </a:solidFill>
                <a:latin typeface="Arial" charset="0"/>
              </a:defRPr>
            </a:lvl8pPr>
            <a:lvl9pPr marL="3886200" indent="-228600" defTabSz="790575" eaLnBrk="0" fontAlgn="base" hangingPunct="0">
              <a:spcBef>
                <a:spcPct val="0"/>
              </a:spcBef>
              <a:spcAft>
                <a:spcPct val="0"/>
              </a:spcAft>
              <a:defRPr sz="1400">
                <a:solidFill>
                  <a:schemeClr val="tx1"/>
                </a:solidFill>
                <a:latin typeface="Arial" charset="0"/>
              </a:defRPr>
            </a:lvl9pPr>
          </a:lstStyle>
          <a:p>
            <a:pPr marL="0" marR="0" lvl="0" indent="0" algn="l" defTabSz="790575" rtl="0" eaLnBrk="0" fontAlgn="base" latinLnBrk="0" hangingPunct="0">
              <a:lnSpc>
                <a:spcPct val="100000"/>
              </a:lnSpc>
              <a:spcBef>
                <a:spcPct val="0"/>
              </a:spcBef>
              <a:spcAft>
                <a:spcPct val="0"/>
              </a:spcAft>
              <a:buClrTx/>
              <a:buSzTx/>
              <a:buFontTx/>
              <a:buNone/>
              <a:tabLst/>
              <a:defRPr/>
            </a:pPr>
            <a:fld id="{C9B5BC17-1564-4D30-99A2-9303231FBC9A}"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22</a:t>
            </a:fld>
            <a:endParaRPr kumimoji="0" lang="en-GB" altLang="en-US" sz="8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3235166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  Summary</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a:xfrm>
            <a:off x="579171" y="1077498"/>
            <a:ext cx="8915400" cy="5565359"/>
          </a:xfrm>
        </p:spPr>
        <p:txBody>
          <a:bodyPr/>
          <a:lstStyle/>
          <a:p>
            <a:pPr>
              <a:buFont typeface="Wingdings" panose="05000000000000000000" pitchFamily="2" charset="2"/>
              <a:buChar char="q"/>
            </a:pPr>
            <a:r>
              <a:rPr lang="en-US" dirty="0"/>
              <a:t>Increasing internal consumption of electricity will lead to better development results than only exports</a:t>
            </a:r>
          </a:p>
          <a:p>
            <a:pPr>
              <a:buFont typeface="Wingdings" panose="05000000000000000000" pitchFamily="2" charset="2"/>
              <a:buChar char="q"/>
            </a:pPr>
            <a:r>
              <a:rPr lang="en-US" dirty="0"/>
              <a:t>Long term energy sector policies are necessary for planning the demand growth and system expansion</a:t>
            </a:r>
          </a:p>
          <a:p>
            <a:pPr>
              <a:buFont typeface="Wingdings" panose="05000000000000000000" pitchFamily="2" charset="2"/>
              <a:buChar char="q"/>
            </a:pPr>
            <a:r>
              <a:rPr lang="en-US" dirty="0"/>
              <a:t>Granular, stochastic and periodic ISP is a pre-requisite for affordable power supply</a:t>
            </a:r>
          </a:p>
          <a:p>
            <a:pPr>
              <a:buFont typeface="Wingdings" panose="05000000000000000000" pitchFamily="2" charset="2"/>
              <a:buChar char="q"/>
            </a:pPr>
            <a:r>
              <a:rPr lang="en-US" dirty="0"/>
              <a:t>Need to target for a diversified generation mix supported by storage at grid level</a:t>
            </a:r>
          </a:p>
          <a:p>
            <a:pPr>
              <a:buFont typeface="Wingdings" panose="05000000000000000000" pitchFamily="2" charset="2"/>
              <a:buChar char="q"/>
            </a:pPr>
            <a:r>
              <a:rPr lang="en-US" dirty="0"/>
              <a:t>Evolving strategy </a:t>
            </a:r>
            <a:r>
              <a:rPr lang="en-US"/>
              <a:t>is required for </a:t>
            </a:r>
            <a:r>
              <a:rPr lang="en-US" dirty="0"/>
              <a:t>supporting T&amp;D expansion</a:t>
            </a:r>
          </a:p>
          <a:p>
            <a:pPr>
              <a:buFont typeface="Wingdings" panose="05000000000000000000" pitchFamily="2" charset="2"/>
              <a:buChar char="q"/>
            </a:pPr>
            <a:r>
              <a:rPr lang="en-US" dirty="0"/>
              <a:t>Commercial aspects are crucial for investment mobilization</a:t>
            </a:r>
          </a:p>
          <a:p>
            <a:pPr>
              <a:buFont typeface="Wingdings" panose="05000000000000000000" pitchFamily="2" charset="2"/>
              <a:buChar char="q"/>
            </a:pPr>
            <a:r>
              <a:rPr lang="en-US" dirty="0"/>
              <a:t>DSM measures can reduce costs for the consumers</a:t>
            </a:r>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23</a:t>
            </a:fld>
            <a:endParaRPr kumimoji="0" lang="en-GB" altLang="en-US" sz="8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2739197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5" name="Rectangle 11"/>
          <p:cNvSpPr>
            <a:spLocks noGrp="1" noChangeArrowheads="1"/>
          </p:cNvSpPr>
          <p:nvPr>
            <p:ph type="title"/>
          </p:nvPr>
        </p:nvSpPr>
        <p:spPr/>
        <p:txBody>
          <a:bodyPr/>
          <a:lstStyle/>
          <a:p>
            <a:r>
              <a:rPr lang="en-GB" sz="2000" dirty="0"/>
              <a:t>End</a:t>
            </a:r>
          </a:p>
        </p:txBody>
      </p:sp>
      <p:sp>
        <p:nvSpPr>
          <p:cNvPr id="31" name="Slide Number Placeholder 3"/>
          <p:cNvSpPr>
            <a:spLocks noGrp="1"/>
          </p:cNvSpPr>
          <p:nvPr>
            <p:ph type="sldNum" sz="quarter" idx="10"/>
          </p:nvPr>
        </p:nvSpPr>
        <p:spPr/>
        <p:txBody>
          <a:bodyPr/>
          <a:lstStyle/>
          <a:p>
            <a:fld id="{AFA639A2-B20D-4176-A4F3-DABF26E89A41}" type="slidenum">
              <a:rPr lang="en-GB" altLang="en-US" smtClean="0"/>
              <a:pPr/>
              <a:t>24</a:t>
            </a:fld>
            <a:r>
              <a:rPr lang="en-GB" altLang="en-US" dirty="0"/>
              <a:t>   </a:t>
            </a:r>
          </a:p>
        </p:txBody>
      </p:sp>
      <p:sp>
        <p:nvSpPr>
          <p:cNvPr id="23" name="TextBox 22">
            <a:extLst>
              <a:ext uri="{FF2B5EF4-FFF2-40B4-BE49-F238E27FC236}">
                <a16:creationId xmlns:a16="http://schemas.microsoft.com/office/drawing/2014/main" id="{86669624-C7A9-434B-850B-8717D98519A5}"/>
              </a:ext>
            </a:extLst>
          </p:cNvPr>
          <p:cNvSpPr txBox="1"/>
          <p:nvPr/>
        </p:nvSpPr>
        <p:spPr>
          <a:xfrm>
            <a:off x="6828255" y="2983889"/>
            <a:ext cx="2478143" cy="1323439"/>
          </a:xfrm>
          <a:prstGeom prst="rect">
            <a:avLst/>
          </a:prstGeom>
          <a:noFill/>
        </p:spPr>
        <p:txBody>
          <a:bodyPr wrap="square" rtlCol="0">
            <a:spAutoFit/>
          </a:bodyPr>
          <a:lstStyle/>
          <a:p>
            <a:r>
              <a:rPr lang="en-GB" sz="1200" b="1" dirty="0"/>
              <a:t>Contact Us </a:t>
            </a:r>
          </a:p>
          <a:p>
            <a:r>
              <a:rPr lang="en-GB" sz="1100" dirty="0"/>
              <a:t>General Capabilities Inquiries</a:t>
            </a:r>
          </a:p>
          <a:p>
            <a:r>
              <a:rPr lang="en-GB" sz="1100" b="1" dirty="0">
                <a:solidFill>
                  <a:schemeClr val="tx1">
                    <a:lumMod val="65000"/>
                    <a:lumOff val="35000"/>
                  </a:schemeClr>
                </a:solidFill>
                <a:hlinkClick r:id="rId3"/>
              </a:rPr>
              <a:t>projects@lantaugroup.com</a:t>
            </a:r>
            <a:br>
              <a:rPr lang="en-GB" sz="1100" dirty="0"/>
            </a:br>
            <a:endParaRPr lang="en-GB" sz="1100" dirty="0"/>
          </a:p>
          <a:p>
            <a:endParaRPr lang="en-GB" sz="1200" b="1" dirty="0"/>
          </a:p>
          <a:p>
            <a:r>
              <a:rPr lang="en-GB" sz="1200" b="1" dirty="0"/>
              <a:t>Online</a:t>
            </a:r>
          </a:p>
          <a:p>
            <a:r>
              <a:rPr lang="en-GB" sz="1100" b="1" dirty="0">
                <a:hlinkClick r:id="rId4"/>
              </a:rPr>
              <a:t>www.lantaugroup.com</a:t>
            </a:r>
            <a:endParaRPr lang="en-GB" sz="1100" b="1" dirty="0"/>
          </a:p>
        </p:txBody>
      </p:sp>
      <p:sp>
        <p:nvSpPr>
          <p:cNvPr id="26" name="Rectangle 25">
            <a:extLst>
              <a:ext uri="{FF2B5EF4-FFF2-40B4-BE49-F238E27FC236}">
                <a16:creationId xmlns:a16="http://schemas.microsoft.com/office/drawing/2014/main" id="{A0701987-8CB4-4957-9174-B2734C863A35}"/>
              </a:ext>
            </a:extLst>
          </p:cNvPr>
          <p:cNvSpPr/>
          <p:nvPr/>
        </p:nvSpPr>
        <p:spPr>
          <a:xfrm>
            <a:off x="847733" y="2155273"/>
            <a:ext cx="1229306" cy="2980673"/>
          </a:xfrm>
          <a:prstGeom prst="rect">
            <a:avLst/>
          </a:prstGeom>
          <a:solidFill>
            <a:srgbClr val="D6E4F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p>
        </p:txBody>
      </p:sp>
      <p:sp>
        <p:nvSpPr>
          <p:cNvPr id="28" name="Rectangle 27">
            <a:extLst>
              <a:ext uri="{FF2B5EF4-FFF2-40B4-BE49-F238E27FC236}">
                <a16:creationId xmlns:a16="http://schemas.microsoft.com/office/drawing/2014/main" id="{EE3427FB-24BB-47CB-9D9A-B5D80911F895}"/>
              </a:ext>
            </a:extLst>
          </p:cNvPr>
          <p:cNvSpPr/>
          <p:nvPr/>
        </p:nvSpPr>
        <p:spPr>
          <a:xfrm>
            <a:off x="2142049" y="2155273"/>
            <a:ext cx="1229306" cy="2980673"/>
          </a:xfrm>
          <a:prstGeom prst="rect">
            <a:avLst/>
          </a:prstGeom>
          <a:solidFill>
            <a:srgbClr val="D6E4F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p>
        </p:txBody>
      </p:sp>
      <p:sp>
        <p:nvSpPr>
          <p:cNvPr id="30" name="Rectangle 29">
            <a:extLst>
              <a:ext uri="{FF2B5EF4-FFF2-40B4-BE49-F238E27FC236}">
                <a16:creationId xmlns:a16="http://schemas.microsoft.com/office/drawing/2014/main" id="{4FD99CCE-CCFF-461A-AE1F-2E7125D56D14}"/>
              </a:ext>
            </a:extLst>
          </p:cNvPr>
          <p:cNvSpPr/>
          <p:nvPr/>
        </p:nvSpPr>
        <p:spPr>
          <a:xfrm>
            <a:off x="3440307" y="2155273"/>
            <a:ext cx="1229306" cy="2980673"/>
          </a:xfrm>
          <a:prstGeom prst="rect">
            <a:avLst/>
          </a:prstGeom>
          <a:solidFill>
            <a:srgbClr val="D6E4F2"/>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p>
        </p:txBody>
      </p:sp>
      <p:pic>
        <p:nvPicPr>
          <p:cNvPr id="5" name="Picture 4" descr="A picture containing drawing&#10;&#10;Description automatically generated">
            <a:extLst>
              <a:ext uri="{FF2B5EF4-FFF2-40B4-BE49-F238E27FC236}">
                <a16:creationId xmlns:a16="http://schemas.microsoft.com/office/drawing/2014/main" id="{896D6A2A-DC12-403E-AE3C-428C26AFCAB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99526" y="2361490"/>
            <a:ext cx="2968568" cy="3089734"/>
          </a:xfrm>
          <a:prstGeom prst="rect">
            <a:avLst/>
          </a:prstGeom>
        </p:spPr>
      </p:pic>
      <p:sp>
        <p:nvSpPr>
          <p:cNvPr id="32" name="Content Placeholder 5">
            <a:extLst>
              <a:ext uri="{FF2B5EF4-FFF2-40B4-BE49-F238E27FC236}">
                <a16:creationId xmlns:a16="http://schemas.microsoft.com/office/drawing/2014/main" id="{E4E9AEA8-0BF9-4469-B78C-4D3F38FF7C98}"/>
              </a:ext>
            </a:extLst>
          </p:cNvPr>
          <p:cNvSpPr txBox="1">
            <a:spLocks/>
          </p:cNvSpPr>
          <p:nvPr/>
        </p:nvSpPr>
        <p:spPr bwMode="auto">
          <a:xfrm>
            <a:off x="4663702" y="3333357"/>
            <a:ext cx="1564213" cy="648144"/>
          </a:xfrm>
          <a:prstGeom prst="rect">
            <a:avLst/>
          </a:prstGeom>
          <a:solidFill>
            <a:srgbClr val="005581"/>
          </a:solidFill>
          <a:ln w="9525" algn="ctr">
            <a:noFill/>
            <a:miter lim="800000"/>
            <a:headEnd type="none" w="sm" len="sm"/>
            <a:tailEnd type="none" w="med" len="lg"/>
          </a:ln>
          <a:effectLst>
            <a:outerShdw blurRad="50800" dist="38100" dir="2700000" algn="tl" rotWithShape="0">
              <a:prstClr val="black">
                <a:alpha val="40000"/>
              </a:prstClr>
            </a:outerShdw>
          </a:effectLst>
        </p:spPr>
        <p:txBody>
          <a:bodyPr lIns="207694" tIns="207694" rIns="207694" bIns="207694" anchor="ctr"/>
          <a:lstStyle>
            <a:lvl1pPr defTabSz="830263">
              <a:defRPr sz="1400">
                <a:solidFill>
                  <a:schemeClr val="tx1"/>
                </a:solidFill>
                <a:latin typeface="Arial" charset="0"/>
              </a:defRPr>
            </a:lvl1pPr>
            <a:lvl2pPr marL="742950" indent="-285750" defTabSz="830263">
              <a:defRPr sz="1400">
                <a:solidFill>
                  <a:schemeClr val="tx1"/>
                </a:solidFill>
                <a:latin typeface="Arial" charset="0"/>
              </a:defRPr>
            </a:lvl2pPr>
            <a:lvl3pPr marL="1143000" indent="-228600" defTabSz="830263">
              <a:defRPr sz="1400">
                <a:solidFill>
                  <a:schemeClr val="tx1"/>
                </a:solidFill>
                <a:latin typeface="Arial" charset="0"/>
              </a:defRPr>
            </a:lvl3pPr>
            <a:lvl4pPr marL="1600200" indent="-228600" defTabSz="830263">
              <a:defRPr sz="1400">
                <a:solidFill>
                  <a:schemeClr val="tx1"/>
                </a:solidFill>
                <a:latin typeface="Arial" charset="0"/>
              </a:defRPr>
            </a:lvl4pPr>
            <a:lvl5pPr marL="2057400" indent="-228600" defTabSz="830263">
              <a:defRPr sz="1400">
                <a:solidFill>
                  <a:schemeClr val="tx1"/>
                </a:solidFill>
                <a:latin typeface="Arial" charset="0"/>
              </a:defRPr>
            </a:lvl5pPr>
            <a:lvl6pPr marL="2514600" indent="-228600" defTabSz="830263" eaLnBrk="0" fontAlgn="base" hangingPunct="0">
              <a:spcBef>
                <a:spcPct val="0"/>
              </a:spcBef>
              <a:spcAft>
                <a:spcPct val="0"/>
              </a:spcAft>
              <a:defRPr sz="1400">
                <a:solidFill>
                  <a:schemeClr val="tx1"/>
                </a:solidFill>
                <a:latin typeface="Arial" charset="0"/>
              </a:defRPr>
            </a:lvl6pPr>
            <a:lvl7pPr marL="2971800" indent="-228600" defTabSz="830263" eaLnBrk="0" fontAlgn="base" hangingPunct="0">
              <a:spcBef>
                <a:spcPct val="0"/>
              </a:spcBef>
              <a:spcAft>
                <a:spcPct val="0"/>
              </a:spcAft>
              <a:defRPr sz="1400">
                <a:solidFill>
                  <a:schemeClr val="tx1"/>
                </a:solidFill>
                <a:latin typeface="Arial" charset="0"/>
              </a:defRPr>
            </a:lvl7pPr>
            <a:lvl8pPr marL="3429000" indent="-228600" defTabSz="830263" eaLnBrk="0" fontAlgn="base" hangingPunct="0">
              <a:spcBef>
                <a:spcPct val="0"/>
              </a:spcBef>
              <a:spcAft>
                <a:spcPct val="0"/>
              </a:spcAft>
              <a:defRPr sz="1400">
                <a:solidFill>
                  <a:schemeClr val="tx1"/>
                </a:solidFill>
                <a:latin typeface="Arial" charset="0"/>
              </a:defRPr>
            </a:lvl8pPr>
            <a:lvl9pPr marL="3886200" indent="-228600" defTabSz="830263" eaLnBrk="0" fontAlgn="base" hangingPunct="0">
              <a:spcBef>
                <a:spcPct val="0"/>
              </a:spcBef>
              <a:spcAft>
                <a:spcPct val="0"/>
              </a:spcAft>
              <a:defRPr sz="1400">
                <a:solidFill>
                  <a:schemeClr val="tx1"/>
                </a:solidFill>
                <a:latin typeface="Arial" charset="0"/>
              </a:defRPr>
            </a:lvl9pPr>
          </a:lstStyle>
          <a:p>
            <a:pPr algn="ctr">
              <a:lnSpc>
                <a:spcPct val="95000"/>
              </a:lnSpc>
              <a:buClr>
                <a:srgbClr val="4F81BD"/>
              </a:buClr>
              <a:buSzPct val="125000"/>
            </a:pPr>
            <a:r>
              <a:rPr lang="en-GB" dirty="0">
                <a:solidFill>
                  <a:schemeClr val="bg1"/>
                </a:solidFill>
                <a:latin typeface="+mn-lt"/>
                <a:cs typeface="Arial" charset="0"/>
              </a:rPr>
              <a:t>Rigour</a:t>
            </a:r>
          </a:p>
        </p:txBody>
      </p:sp>
      <p:sp>
        <p:nvSpPr>
          <p:cNvPr id="33" name="Content Placeholder 5">
            <a:extLst>
              <a:ext uri="{FF2B5EF4-FFF2-40B4-BE49-F238E27FC236}">
                <a16:creationId xmlns:a16="http://schemas.microsoft.com/office/drawing/2014/main" id="{7160DF6D-517E-4F6D-B463-8F48ADBC023C}"/>
              </a:ext>
            </a:extLst>
          </p:cNvPr>
          <p:cNvSpPr txBox="1">
            <a:spLocks/>
          </p:cNvSpPr>
          <p:nvPr/>
        </p:nvSpPr>
        <p:spPr bwMode="auto">
          <a:xfrm>
            <a:off x="4663702" y="4081973"/>
            <a:ext cx="1564213" cy="648145"/>
          </a:xfrm>
          <a:prstGeom prst="rect">
            <a:avLst/>
          </a:prstGeom>
          <a:solidFill>
            <a:srgbClr val="005581"/>
          </a:solidFill>
          <a:ln w="9525" algn="ctr">
            <a:noFill/>
            <a:miter lim="800000"/>
            <a:headEnd type="none" w="sm" len="sm"/>
            <a:tailEnd type="none" w="med" len="lg"/>
          </a:ln>
          <a:effectLst>
            <a:outerShdw blurRad="50800" dist="38100" dir="2700000" algn="tl" rotWithShape="0">
              <a:prstClr val="black">
                <a:alpha val="40000"/>
              </a:prstClr>
            </a:outerShdw>
          </a:effectLst>
        </p:spPr>
        <p:txBody>
          <a:bodyPr lIns="207694" tIns="207694" rIns="207694" bIns="207694" anchor="ctr"/>
          <a:lstStyle>
            <a:lvl1pPr defTabSz="830263">
              <a:defRPr sz="1400">
                <a:solidFill>
                  <a:schemeClr val="tx1"/>
                </a:solidFill>
                <a:latin typeface="Arial" charset="0"/>
              </a:defRPr>
            </a:lvl1pPr>
            <a:lvl2pPr marL="742950" indent="-285750" defTabSz="830263">
              <a:defRPr sz="1400">
                <a:solidFill>
                  <a:schemeClr val="tx1"/>
                </a:solidFill>
                <a:latin typeface="Arial" charset="0"/>
              </a:defRPr>
            </a:lvl2pPr>
            <a:lvl3pPr marL="1143000" indent="-228600" defTabSz="830263">
              <a:defRPr sz="1400">
                <a:solidFill>
                  <a:schemeClr val="tx1"/>
                </a:solidFill>
                <a:latin typeface="Arial" charset="0"/>
              </a:defRPr>
            </a:lvl3pPr>
            <a:lvl4pPr marL="1600200" indent="-228600" defTabSz="830263">
              <a:defRPr sz="1400">
                <a:solidFill>
                  <a:schemeClr val="tx1"/>
                </a:solidFill>
                <a:latin typeface="Arial" charset="0"/>
              </a:defRPr>
            </a:lvl4pPr>
            <a:lvl5pPr marL="2057400" indent="-228600" defTabSz="830263">
              <a:defRPr sz="1400">
                <a:solidFill>
                  <a:schemeClr val="tx1"/>
                </a:solidFill>
                <a:latin typeface="Arial" charset="0"/>
              </a:defRPr>
            </a:lvl5pPr>
            <a:lvl6pPr marL="2514600" indent="-228600" defTabSz="830263" eaLnBrk="0" fontAlgn="base" hangingPunct="0">
              <a:spcBef>
                <a:spcPct val="0"/>
              </a:spcBef>
              <a:spcAft>
                <a:spcPct val="0"/>
              </a:spcAft>
              <a:defRPr sz="1400">
                <a:solidFill>
                  <a:schemeClr val="tx1"/>
                </a:solidFill>
                <a:latin typeface="Arial" charset="0"/>
              </a:defRPr>
            </a:lvl6pPr>
            <a:lvl7pPr marL="2971800" indent="-228600" defTabSz="830263" eaLnBrk="0" fontAlgn="base" hangingPunct="0">
              <a:spcBef>
                <a:spcPct val="0"/>
              </a:spcBef>
              <a:spcAft>
                <a:spcPct val="0"/>
              </a:spcAft>
              <a:defRPr sz="1400">
                <a:solidFill>
                  <a:schemeClr val="tx1"/>
                </a:solidFill>
                <a:latin typeface="Arial" charset="0"/>
              </a:defRPr>
            </a:lvl7pPr>
            <a:lvl8pPr marL="3429000" indent="-228600" defTabSz="830263" eaLnBrk="0" fontAlgn="base" hangingPunct="0">
              <a:spcBef>
                <a:spcPct val="0"/>
              </a:spcBef>
              <a:spcAft>
                <a:spcPct val="0"/>
              </a:spcAft>
              <a:defRPr sz="1400">
                <a:solidFill>
                  <a:schemeClr val="tx1"/>
                </a:solidFill>
                <a:latin typeface="Arial" charset="0"/>
              </a:defRPr>
            </a:lvl8pPr>
            <a:lvl9pPr marL="3886200" indent="-228600" defTabSz="830263" eaLnBrk="0" fontAlgn="base" hangingPunct="0">
              <a:spcBef>
                <a:spcPct val="0"/>
              </a:spcBef>
              <a:spcAft>
                <a:spcPct val="0"/>
              </a:spcAft>
              <a:defRPr sz="1400">
                <a:solidFill>
                  <a:schemeClr val="tx1"/>
                </a:solidFill>
                <a:latin typeface="Arial" charset="0"/>
              </a:defRPr>
            </a:lvl9pPr>
          </a:lstStyle>
          <a:p>
            <a:pPr algn="ctr">
              <a:lnSpc>
                <a:spcPct val="95000"/>
              </a:lnSpc>
              <a:buClr>
                <a:srgbClr val="4F81BD"/>
              </a:buClr>
              <a:buSzPct val="125000"/>
            </a:pPr>
            <a:r>
              <a:rPr lang="en-GB" dirty="0">
                <a:solidFill>
                  <a:schemeClr val="bg1"/>
                </a:solidFill>
                <a:latin typeface="+mn-lt"/>
                <a:cs typeface="Arial" charset="0"/>
              </a:rPr>
              <a:t>Value</a:t>
            </a:r>
          </a:p>
        </p:txBody>
      </p:sp>
      <p:sp>
        <p:nvSpPr>
          <p:cNvPr id="34" name="Content Placeholder 5">
            <a:extLst>
              <a:ext uri="{FF2B5EF4-FFF2-40B4-BE49-F238E27FC236}">
                <a16:creationId xmlns:a16="http://schemas.microsoft.com/office/drawing/2014/main" id="{33403B32-9183-4BB6-88E4-D4254915B77A}"/>
              </a:ext>
            </a:extLst>
          </p:cNvPr>
          <p:cNvSpPr txBox="1">
            <a:spLocks/>
          </p:cNvSpPr>
          <p:nvPr/>
        </p:nvSpPr>
        <p:spPr bwMode="auto">
          <a:xfrm>
            <a:off x="4663702" y="2582772"/>
            <a:ext cx="1564213" cy="648143"/>
          </a:xfrm>
          <a:prstGeom prst="rect">
            <a:avLst/>
          </a:prstGeom>
          <a:solidFill>
            <a:schemeClr val="accent1"/>
          </a:solidFill>
          <a:ln>
            <a:noFill/>
          </a:ln>
          <a:effectLst>
            <a:outerShdw blurRad="50800" dist="38100" dir="2700000" algn="tl" rotWithShape="0">
              <a:prstClr val="black">
                <a:alpha val="40000"/>
              </a:prstClr>
            </a:outerShdw>
          </a:effectLst>
        </p:spPr>
        <p:txBody>
          <a:bodyPr lIns="207694" tIns="207694" rIns="207694" bIns="207694" anchor="ctr"/>
          <a:lstStyle>
            <a:lvl1pPr defTabSz="830263">
              <a:defRPr sz="1400">
                <a:solidFill>
                  <a:schemeClr val="tx1"/>
                </a:solidFill>
                <a:latin typeface="Arial" charset="0"/>
              </a:defRPr>
            </a:lvl1pPr>
            <a:lvl2pPr marL="742950" indent="-285750" defTabSz="830263">
              <a:defRPr sz="1400">
                <a:solidFill>
                  <a:schemeClr val="tx1"/>
                </a:solidFill>
                <a:latin typeface="Arial" charset="0"/>
              </a:defRPr>
            </a:lvl2pPr>
            <a:lvl3pPr marL="1143000" indent="-228600" defTabSz="830263">
              <a:defRPr sz="1400">
                <a:solidFill>
                  <a:schemeClr val="tx1"/>
                </a:solidFill>
                <a:latin typeface="Arial" charset="0"/>
              </a:defRPr>
            </a:lvl3pPr>
            <a:lvl4pPr marL="1600200" indent="-228600" defTabSz="830263">
              <a:defRPr sz="1400">
                <a:solidFill>
                  <a:schemeClr val="tx1"/>
                </a:solidFill>
                <a:latin typeface="Arial" charset="0"/>
              </a:defRPr>
            </a:lvl4pPr>
            <a:lvl5pPr marL="2057400" indent="-228600" defTabSz="830263">
              <a:defRPr sz="1400">
                <a:solidFill>
                  <a:schemeClr val="tx1"/>
                </a:solidFill>
                <a:latin typeface="Arial" charset="0"/>
              </a:defRPr>
            </a:lvl5pPr>
            <a:lvl6pPr marL="2514600" indent="-228600" defTabSz="830263" eaLnBrk="0" fontAlgn="base" hangingPunct="0">
              <a:spcBef>
                <a:spcPct val="0"/>
              </a:spcBef>
              <a:spcAft>
                <a:spcPct val="0"/>
              </a:spcAft>
              <a:defRPr sz="1400">
                <a:solidFill>
                  <a:schemeClr val="tx1"/>
                </a:solidFill>
                <a:latin typeface="Arial" charset="0"/>
              </a:defRPr>
            </a:lvl6pPr>
            <a:lvl7pPr marL="2971800" indent="-228600" defTabSz="830263" eaLnBrk="0" fontAlgn="base" hangingPunct="0">
              <a:spcBef>
                <a:spcPct val="0"/>
              </a:spcBef>
              <a:spcAft>
                <a:spcPct val="0"/>
              </a:spcAft>
              <a:defRPr sz="1400">
                <a:solidFill>
                  <a:schemeClr val="tx1"/>
                </a:solidFill>
                <a:latin typeface="Arial" charset="0"/>
              </a:defRPr>
            </a:lvl7pPr>
            <a:lvl8pPr marL="3429000" indent="-228600" defTabSz="830263" eaLnBrk="0" fontAlgn="base" hangingPunct="0">
              <a:spcBef>
                <a:spcPct val="0"/>
              </a:spcBef>
              <a:spcAft>
                <a:spcPct val="0"/>
              </a:spcAft>
              <a:defRPr sz="1400">
                <a:solidFill>
                  <a:schemeClr val="tx1"/>
                </a:solidFill>
                <a:latin typeface="Arial" charset="0"/>
              </a:defRPr>
            </a:lvl8pPr>
            <a:lvl9pPr marL="3886200" indent="-228600" defTabSz="830263" eaLnBrk="0" fontAlgn="base" hangingPunct="0">
              <a:spcBef>
                <a:spcPct val="0"/>
              </a:spcBef>
              <a:spcAft>
                <a:spcPct val="0"/>
              </a:spcAft>
              <a:defRPr sz="1400">
                <a:solidFill>
                  <a:schemeClr val="tx1"/>
                </a:solidFill>
                <a:latin typeface="Arial" charset="0"/>
              </a:defRPr>
            </a:lvl9pPr>
          </a:lstStyle>
          <a:p>
            <a:pPr algn="ctr">
              <a:lnSpc>
                <a:spcPct val="95000"/>
              </a:lnSpc>
              <a:buClr>
                <a:srgbClr val="4F81BD"/>
              </a:buClr>
              <a:buSzPct val="125000"/>
            </a:pPr>
            <a:r>
              <a:rPr lang="en-GB" dirty="0">
                <a:solidFill>
                  <a:schemeClr val="bg1"/>
                </a:solidFill>
                <a:latin typeface="+mn-lt"/>
                <a:cs typeface="Arial" charset="0"/>
              </a:rPr>
              <a:t>Insight</a:t>
            </a:r>
          </a:p>
        </p:txBody>
      </p:sp>
      <p:sp>
        <p:nvSpPr>
          <p:cNvPr id="36" name="TextBox 35">
            <a:extLst>
              <a:ext uri="{FF2B5EF4-FFF2-40B4-BE49-F238E27FC236}">
                <a16:creationId xmlns:a16="http://schemas.microsoft.com/office/drawing/2014/main" id="{F27CDCA6-71B3-4B46-9996-B972409BF739}"/>
              </a:ext>
            </a:extLst>
          </p:cNvPr>
          <p:cNvSpPr txBox="1"/>
          <p:nvPr/>
        </p:nvSpPr>
        <p:spPr>
          <a:xfrm>
            <a:off x="3440307" y="1435448"/>
            <a:ext cx="1223395" cy="648143"/>
          </a:xfrm>
          <a:prstGeom prst="rect">
            <a:avLst/>
          </a:prstGeom>
          <a:solidFill>
            <a:schemeClr val="accent1"/>
          </a:solidFill>
          <a:effectLst>
            <a:outerShdw blurRad="50800" dist="38100" dir="2700000" algn="tl" rotWithShape="0">
              <a:prstClr val="black">
                <a:alpha val="40000"/>
              </a:prstClr>
            </a:outerShdw>
          </a:effectLst>
        </p:spPr>
        <p:txBody>
          <a:bodyPr wrap="square" anchor="ctr">
            <a:noAutofit/>
          </a:bodyPr>
          <a:lstStyle/>
          <a:p>
            <a:pPr algn="ctr" defTabSz="457200" eaLnBrk="1" fontAlgn="auto" hangingPunct="1">
              <a:spcBef>
                <a:spcPts val="0"/>
              </a:spcBef>
              <a:spcAft>
                <a:spcPts val="0"/>
              </a:spcAft>
              <a:defRPr/>
            </a:pPr>
            <a:r>
              <a:rPr lang="en-GB" dirty="0">
                <a:solidFill>
                  <a:schemeClr val="bg1"/>
                </a:solidFill>
                <a:latin typeface="+mn-lt"/>
              </a:rPr>
              <a:t>Networks</a:t>
            </a:r>
          </a:p>
        </p:txBody>
      </p:sp>
      <p:sp>
        <p:nvSpPr>
          <p:cNvPr id="37" name="TextBox 36">
            <a:extLst>
              <a:ext uri="{FF2B5EF4-FFF2-40B4-BE49-F238E27FC236}">
                <a16:creationId xmlns:a16="http://schemas.microsoft.com/office/drawing/2014/main" id="{F5EEDCF5-464E-4D91-AC5F-B16E245F8047}"/>
              </a:ext>
            </a:extLst>
          </p:cNvPr>
          <p:cNvSpPr txBox="1"/>
          <p:nvPr/>
        </p:nvSpPr>
        <p:spPr>
          <a:xfrm>
            <a:off x="847733" y="1435448"/>
            <a:ext cx="1229306" cy="648143"/>
          </a:xfrm>
          <a:prstGeom prst="rect">
            <a:avLst/>
          </a:prstGeom>
          <a:solidFill>
            <a:schemeClr val="accent1"/>
          </a:solidFill>
          <a:effectLst>
            <a:outerShdw blurRad="50800" dist="38100" dir="2700000" algn="tl" rotWithShape="0">
              <a:prstClr val="black">
                <a:alpha val="40000"/>
              </a:prstClr>
            </a:outerShdw>
          </a:effectLst>
        </p:spPr>
        <p:txBody>
          <a:bodyPr wrap="square" anchor="ctr">
            <a:noAutofit/>
          </a:bodyPr>
          <a:lstStyle/>
          <a:p>
            <a:pPr algn="ctr" defTabSz="457200" eaLnBrk="1" fontAlgn="auto" hangingPunct="1">
              <a:spcBef>
                <a:spcPts val="0"/>
              </a:spcBef>
              <a:spcAft>
                <a:spcPts val="0"/>
              </a:spcAft>
              <a:defRPr/>
            </a:pPr>
            <a:r>
              <a:rPr lang="en-GB" dirty="0">
                <a:solidFill>
                  <a:schemeClr val="bg1"/>
                </a:solidFill>
                <a:latin typeface="+mn-lt"/>
              </a:rPr>
              <a:t>Electricity</a:t>
            </a:r>
          </a:p>
        </p:txBody>
      </p:sp>
      <p:sp>
        <p:nvSpPr>
          <p:cNvPr id="38" name="TextBox 37">
            <a:extLst>
              <a:ext uri="{FF2B5EF4-FFF2-40B4-BE49-F238E27FC236}">
                <a16:creationId xmlns:a16="http://schemas.microsoft.com/office/drawing/2014/main" id="{65CAA7FC-47FA-4ADD-BCD0-DF19B534D39A}"/>
              </a:ext>
            </a:extLst>
          </p:cNvPr>
          <p:cNvSpPr txBox="1"/>
          <p:nvPr/>
        </p:nvSpPr>
        <p:spPr>
          <a:xfrm>
            <a:off x="2142049" y="1435448"/>
            <a:ext cx="1229306" cy="648143"/>
          </a:xfrm>
          <a:prstGeom prst="rect">
            <a:avLst/>
          </a:prstGeom>
          <a:solidFill>
            <a:schemeClr val="accent1"/>
          </a:solidFill>
          <a:effectLst>
            <a:outerShdw blurRad="50800" dist="38100" dir="2700000" algn="tl" rotWithShape="0">
              <a:prstClr val="black">
                <a:alpha val="40000"/>
              </a:prstClr>
            </a:outerShdw>
          </a:effectLst>
        </p:spPr>
        <p:txBody>
          <a:bodyPr wrap="square" anchor="ctr">
            <a:noAutofit/>
          </a:bodyPr>
          <a:lstStyle/>
          <a:p>
            <a:pPr algn="ctr" defTabSz="457200" eaLnBrk="1" fontAlgn="auto" hangingPunct="1">
              <a:spcBef>
                <a:spcPts val="0"/>
              </a:spcBef>
              <a:spcAft>
                <a:spcPts val="0"/>
              </a:spcAft>
              <a:defRPr/>
            </a:pPr>
            <a:r>
              <a:rPr lang="en-GB" dirty="0">
                <a:solidFill>
                  <a:schemeClr val="bg1"/>
                </a:solidFill>
                <a:latin typeface="+mn-lt"/>
              </a:rPr>
              <a:t>Gas</a:t>
            </a:r>
          </a:p>
        </p:txBody>
      </p:sp>
      <p:sp>
        <p:nvSpPr>
          <p:cNvPr id="39" name="Rectangle 38">
            <a:extLst>
              <a:ext uri="{FF2B5EF4-FFF2-40B4-BE49-F238E27FC236}">
                <a16:creationId xmlns:a16="http://schemas.microsoft.com/office/drawing/2014/main" id="{AD8D575B-A50D-4ED3-B35E-18EA0ABF6A62}"/>
              </a:ext>
            </a:extLst>
          </p:cNvPr>
          <p:cNvSpPr/>
          <p:nvPr/>
        </p:nvSpPr>
        <p:spPr>
          <a:xfrm>
            <a:off x="703919" y="2582772"/>
            <a:ext cx="3959783" cy="648143"/>
          </a:xfrm>
          <a:prstGeom prst="rect">
            <a:avLst/>
          </a:prstGeom>
          <a:solidFill>
            <a:schemeClr val="accent4">
              <a:alpha val="25098"/>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p>
        </p:txBody>
      </p:sp>
      <p:sp>
        <p:nvSpPr>
          <p:cNvPr id="40" name="Rectangle 39">
            <a:extLst>
              <a:ext uri="{FF2B5EF4-FFF2-40B4-BE49-F238E27FC236}">
                <a16:creationId xmlns:a16="http://schemas.microsoft.com/office/drawing/2014/main" id="{680E684A-B5E6-4693-8844-B0CBAB8C8CF5}"/>
              </a:ext>
            </a:extLst>
          </p:cNvPr>
          <p:cNvSpPr/>
          <p:nvPr/>
        </p:nvSpPr>
        <p:spPr>
          <a:xfrm>
            <a:off x="703919" y="3333357"/>
            <a:ext cx="3959783" cy="648144"/>
          </a:xfrm>
          <a:prstGeom prst="rect">
            <a:avLst/>
          </a:prstGeom>
          <a:solidFill>
            <a:schemeClr val="accent4">
              <a:alpha val="25098"/>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p>
        </p:txBody>
      </p:sp>
      <p:sp>
        <p:nvSpPr>
          <p:cNvPr id="41" name="Rectangle 40">
            <a:extLst>
              <a:ext uri="{FF2B5EF4-FFF2-40B4-BE49-F238E27FC236}">
                <a16:creationId xmlns:a16="http://schemas.microsoft.com/office/drawing/2014/main" id="{0853B1AB-9DED-428F-AA1F-FC37743475A4}"/>
              </a:ext>
            </a:extLst>
          </p:cNvPr>
          <p:cNvSpPr/>
          <p:nvPr/>
        </p:nvSpPr>
        <p:spPr>
          <a:xfrm>
            <a:off x="703919" y="4081973"/>
            <a:ext cx="3959783" cy="650114"/>
          </a:xfrm>
          <a:prstGeom prst="rect">
            <a:avLst/>
          </a:prstGeom>
          <a:solidFill>
            <a:schemeClr val="accent4">
              <a:alpha val="25098"/>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GB" dirty="0"/>
          </a:p>
        </p:txBody>
      </p:sp>
      <p:sp>
        <p:nvSpPr>
          <p:cNvPr id="2" name="Rectangle 1">
            <a:extLst>
              <a:ext uri="{FF2B5EF4-FFF2-40B4-BE49-F238E27FC236}">
                <a16:creationId xmlns:a16="http://schemas.microsoft.com/office/drawing/2014/main" id="{6C67BC0A-D76B-4DA4-9854-8883A5361D0B}"/>
              </a:ext>
            </a:extLst>
          </p:cNvPr>
          <p:cNvSpPr/>
          <p:nvPr/>
        </p:nvSpPr>
        <p:spPr bwMode="auto">
          <a:xfrm>
            <a:off x="7427857" y="0"/>
            <a:ext cx="2478143" cy="2477950"/>
          </a:xfrm>
          <a:prstGeom prst="rect">
            <a:avLst/>
          </a:prstGeom>
          <a:solidFill>
            <a:schemeClr val="bg1"/>
          </a:solidFill>
          <a:ln w="9525" cap="flat" cmpd="sng" algn="ctr">
            <a:noFill/>
            <a:prstDash val="solid"/>
            <a:round/>
            <a:headEnd type="none" w="med" len="med"/>
            <a:tailEnd type="none" w="med" len="med"/>
          </a:ln>
          <a:effectLst/>
        </p:spPr>
        <p:txBody>
          <a:bodyPr vert="horz" wrap="square" lIns="54000" tIns="54000" rIns="54000" bIns="54000" numCol="1" rtlCol="0" anchor="ctr" anchorCtr="0" compatLnSpc="1">
            <a:prstTxWarp prst="textNoShape">
              <a:avLst/>
            </a:prstTxWarp>
          </a:bodyPr>
          <a:lstStyle/>
          <a:p>
            <a:pPr marL="0" marR="0" indent="0" algn="ctr" defTabSz="830263" rtl="0" eaLnBrk="0" fontAlgn="base" latinLnBrk="0" hangingPunct="0">
              <a:lnSpc>
                <a:spcPct val="100000"/>
              </a:lnSpc>
              <a:spcBef>
                <a:spcPct val="0"/>
              </a:spcBef>
              <a:spcAft>
                <a:spcPct val="0"/>
              </a:spcAft>
              <a:buClrTx/>
              <a:buSzTx/>
              <a:buFontTx/>
              <a:buNone/>
              <a:tabLst/>
            </a:pPr>
            <a:r>
              <a:rPr lang="en-US" dirty="0">
                <a:solidFill>
                  <a:schemeClr val="bg1"/>
                </a:solidFill>
              </a:rPr>
              <a:t>  </a:t>
            </a:r>
            <a:endParaRPr kumimoji="0" lang="en-GB" sz="1400" b="0" i="0" u="none" strike="noStrike" cap="none" normalizeH="0" baseline="0" dirty="0">
              <a:ln>
                <a:noFill/>
              </a:ln>
              <a:solidFill>
                <a:schemeClr val="bg1"/>
              </a:solidFill>
              <a:effectLst/>
            </a:endParaRPr>
          </a:p>
        </p:txBody>
      </p:sp>
      <p:sp>
        <p:nvSpPr>
          <p:cNvPr id="21" name="Rectangle 13">
            <a:extLst>
              <a:ext uri="{FF2B5EF4-FFF2-40B4-BE49-F238E27FC236}">
                <a16:creationId xmlns:a16="http://schemas.microsoft.com/office/drawing/2014/main" id="{D8290471-E56F-40BF-AF48-F1676F593629}"/>
              </a:ext>
            </a:extLst>
          </p:cNvPr>
          <p:cNvSpPr>
            <a:spLocks noChangeArrowheads="1"/>
          </p:cNvSpPr>
          <p:nvPr/>
        </p:nvSpPr>
        <p:spPr bwMode="auto">
          <a:xfrm>
            <a:off x="0" y="5759307"/>
            <a:ext cx="9906000" cy="53989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274320" anchor="ctr"/>
          <a:lstStyle/>
          <a:p>
            <a:pPr algn="ctr" eaLnBrk="1" fontAlgn="auto" hangingPunct="1">
              <a:spcBef>
                <a:spcPts val="0"/>
              </a:spcBef>
              <a:spcAft>
                <a:spcPts val="0"/>
              </a:spcAft>
              <a:defRPr/>
            </a:pPr>
            <a:r>
              <a:rPr lang="en-GB" dirty="0">
                <a:solidFill>
                  <a:schemeClr val="bg1"/>
                </a:solidFill>
              </a:rPr>
              <a:t>Bangkok  |  Delhi  |  Hanoi  |  Hong Kong  |  Kuala Lumpur  |  Melbourne and Perth  |  Seoul  |  Shanghai  |  Singapore</a:t>
            </a:r>
          </a:p>
        </p:txBody>
      </p:sp>
    </p:spTree>
    <p:extLst>
      <p:ext uri="{BB962C8B-B14F-4D97-AF65-F5344CB8AC3E}">
        <p14:creationId xmlns:p14="http://schemas.microsoft.com/office/powerpoint/2010/main" val="730175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Overview of Electricity Sector of Nepal </a:t>
            </a:r>
            <a:endParaRPr lang="en-GB" dirty="0"/>
          </a:p>
        </p:txBody>
      </p:sp>
      <p:sp>
        <p:nvSpPr>
          <p:cNvPr id="7" name="Subtitle 6"/>
          <p:cNvSpPr>
            <a:spLocks noGrp="1"/>
          </p:cNvSpPr>
          <p:nvPr>
            <p:ph type="subTitle" idx="1"/>
          </p:nvPr>
        </p:nvSpPr>
        <p:spPr/>
        <p:txBody>
          <a:bodyPr/>
          <a:lstStyle/>
          <a:p>
            <a:endParaRPr lang="en-GB" sz="1600" dirty="0"/>
          </a:p>
        </p:txBody>
      </p:sp>
      <p:sp>
        <p:nvSpPr>
          <p:cNvPr id="8" name="Slide Number Placeholder 4"/>
          <p:cNvSpPr>
            <a:spLocks noGrp="1"/>
          </p:cNvSpPr>
          <p:nvPr>
            <p:ph type="sldNum" sz="quarter" idx="4"/>
          </p:nvPr>
        </p:nvSpPr>
        <p:spPr>
          <a:prstGeom prst="rect">
            <a:avLst/>
          </a:prstGeom>
          <a:noFill/>
        </p:spPr>
        <p:txBody>
          <a:bodyPr/>
          <a:lstStyle>
            <a:lvl1pPr defTabSz="790575">
              <a:defRPr sz="1400">
                <a:solidFill>
                  <a:schemeClr val="tx1"/>
                </a:solidFill>
                <a:latin typeface="Arial" charset="0"/>
              </a:defRPr>
            </a:lvl1pPr>
            <a:lvl2pPr marL="742950" indent="-285750" defTabSz="790575">
              <a:defRPr sz="1400">
                <a:solidFill>
                  <a:schemeClr val="tx1"/>
                </a:solidFill>
                <a:latin typeface="Arial" charset="0"/>
              </a:defRPr>
            </a:lvl2pPr>
            <a:lvl3pPr marL="1143000" indent="-228600" defTabSz="790575">
              <a:defRPr sz="1400">
                <a:solidFill>
                  <a:schemeClr val="tx1"/>
                </a:solidFill>
                <a:latin typeface="Arial" charset="0"/>
              </a:defRPr>
            </a:lvl3pPr>
            <a:lvl4pPr marL="1600200" indent="-228600" defTabSz="790575">
              <a:defRPr sz="1400">
                <a:solidFill>
                  <a:schemeClr val="tx1"/>
                </a:solidFill>
                <a:latin typeface="Arial" charset="0"/>
              </a:defRPr>
            </a:lvl4pPr>
            <a:lvl5pPr marL="2057400" indent="-228600" defTabSz="790575">
              <a:defRPr sz="1400">
                <a:solidFill>
                  <a:schemeClr val="tx1"/>
                </a:solidFill>
                <a:latin typeface="Arial" charset="0"/>
              </a:defRPr>
            </a:lvl5pPr>
            <a:lvl6pPr marL="2514600" indent="-228600" defTabSz="790575" eaLnBrk="0" fontAlgn="base" hangingPunct="0">
              <a:spcBef>
                <a:spcPct val="0"/>
              </a:spcBef>
              <a:spcAft>
                <a:spcPct val="0"/>
              </a:spcAft>
              <a:defRPr sz="1400">
                <a:solidFill>
                  <a:schemeClr val="tx1"/>
                </a:solidFill>
                <a:latin typeface="Arial" charset="0"/>
              </a:defRPr>
            </a:lvl6pPr>
            <a:lvl7pPr marL="2971800" indent="-228600" defTabSz="790575" eaLnBrk="0" fontAlgn="base" hangingPunct="0">
              <a:spcBef>
                <a:spcPct val="0"/>
              </a:spcBef>
              <a:spcAft>
                <a:spcPct val="0"/>
              </a:spcAft>
              <a:defRPr sz="1400">
                <a:solidFill>
                  <a:schemeClr val="tx1"/>
                </a:solidFill>
                <a:latin typeface="Arial" charset="0"/>
              </a:defRPr>
            </a:lvl7pPr>
            <a:lvl8pPr marL="3429000" indent="-228600" defTabSz="790575" eaLnBrk="0" fontAlgn="base" hangingPunct="0">
              <a:spcBef>
                <a:spcPct val="0"/>
              </a:spcBef>
              <a:spcAft>
                <a:spcPct val="0"/>
              </a:spcAft>
              <a:defRPr sz="1400">
                <a:solidFill>
                  <a:schemeClr val="tx1"/>
                </a:solidFill>
                <a:latin typeface="Arial" charset="0"/>
              </a:defRPr>
            </a:lvl8pPr>
            <a:lvl9pPr marL="3886200" indent="-228600" defTabSz="790575" eaLnBrk="0" fontAlgn="base" hangingPunct="0">
              <a:spcBef>
                <a:spcPct val="0"/>
              </a:spcBef>
              <a:spcAft>
                <a:spcPct val="0"/>
              </a:spcAft>
              <a:defRPr sz="1400">
                <a:solidFill>
                  <a:schemeClr val="tx1"/>
                </a:solidFill>
                <a:latin typeface="Arial" charset="0"/>
              </a:defRPr>
            </a:lvl9pPr>
          </a:lstStyle>
          <a:p>
            <a:fld id="{C9B5BC17-1564-4D30-99A2-9303231FBC9A}" type="slidenum">
              <a:rPr lang="en-GB" altLang="en-US" sz="800" smtClean="0"/>
              <a:pPr/>
              <a:t>2</a:t>
            </a:fld>
            <a:endParaRPr lang="en-GB" altLang="en-US" sz="800"/>
          </a:p>
        </p:txBody>
      </p:sp>
    </p:spTree>
    <p:extLst>
      <p:ext uri="{BB962C8B-B14F-4D97-AF65-F5344CB8AC3E}">
        <p14:creationId xmlns:p14="http://schemas.microsoft.com/office/powerpoint/2010/main" val="279703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Present Energy Scenario of Nepal  (1/2) </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p:txBody>
          <a:bodyPr/>
          <a:lstStyle/>
          <a:p>
            <a:pPr>
              <a:buFont typeface="Wingdings" panose="05000000000000000000" pitchFamily="2" charset="2"/>
              <a:buChar char="q"/>
            </a:pPr>
            <a:r>
              <a:rPr lang="en-US" dirty="0"/>
              <a:t>In total energy supply in 2021, 60 % was from fuelwood and electricity share was only 4.2%</a:t>
            </a:r>
          </a:p>
          <a:p>
            <a:pPr>
              <a:buFont typeface="Wingdings" panose="05000000000000000000" pitchFamily="2" charset="2"/>
              <a:buChar char="q"/>
            </a:pPr>
            <a:r>
              <a:rPr lang="en-US" dirty="0"/>
              <a:t>Renewables had  a share of 2.4%</a:t>
            </a:r>
          </a:p>
          <a:p>
            <a:pPr>
              <a:buFont typeface="Wingdings" panose="05000000000000000000" pitchFamily="2" charset="2"/>
              <a:buChar char="q"/>
            </a:pPr>
            <a:r>
              <a:rPr lang="en-US" dirty="0"/>
              <a:t>Residential sector consumed 60% energy, Industrial 22.7%, Agriculture 0.94%</a:t>
            </a:r>
          </a:p>
          <a:p>
            <a:pPr>
              <a:buFont typeface="Wingdings" panose="05000000000000000000" pitchFamily="2" charset="2"/>
              <a:buChar char="q"/>
            </a:pPr>
            <a:r>
              <a:rPr lang="en-US" dirty="0"/>
              <a:t> 91% of the energy consumed by residential category came from biofuels and waste – IEA 2022</a:t>
            </a:r>
          </a:p>
          <a:p>
            <a:pPr>
              <a:buFont typeface="Wingdings" panose="05000000000000000000" pitchFamily="2" charset="2"/>
              <a:buChar char="q"/>
            </a:pPr>
            <a:r>
              <a:rPr lang="en-US" dirty="0"/>
              <a:t>Second NDC for 2021-2030 aims at expansion of clean energy generation from 1400 MW to 15000 MW . Mini/micro- hydro power, solar , wind and bio-energy should contribute 5-10% of the generated energy :of which 5000 MW is unconditional target. </a:t>
            </a:r>
          </a:p>
          <a:p>
            <a:pPr>
              <a:buFont typeface="Wingdings" panose="05000000000000000000" pitchFamily="2" charset="2"/>
              <a:buChar char="q"/>
            </a:pPr>
            <a:r>
              <a:rPr lang="en-US" dirty="0"/>
              <a:t> Gross Hydropower potential estimated at 72,544 MW </a:t>
            </a:r>
          </a:p>
          <a:p>
            <a:pPr>
              <a:buFont typeface="Wingdings" panose="05000000000000000000" pitchFamily="2" charset="2"/>
              <a:buChar char="q"/>
            </a:pPr>
            <a:r>
              <a:rPr lang="en-US" dirty="0"/>
              <a:t>Present capacity stands at 2684 MW, </a:t>
            </a:r>
          </a:p>
          <a:p>
            <a:pPr>
              <a:buFont typeface="Wingdings" panose="05000000000000000000" pitchFamily="2" charset="2"/>
              <a:buChar char="q"/>
            </a:pPr>
            <a:r>
              <a:rPr lang="en-US" dirty="0"/>
              <a:t>About 11920 MW ( incl  completed, under construction  and in pipeline) </a:t>
            </a:r>
          </a:p>
          <a:p>
            <a:pPr>
              <a:buFont typeface="Wingdings" panose="05000000000000000000" pitchFamily="2" charset="2"/>
              <a:buChar char="q"/>
            </a:pPr>
            <a:r>
              <a:rPr lang="en-US" dirty="0"/>
              <a:t>Nepal exports about 450 MW to India through DAM , it imports about 1.83 BU (2022)</a:t>
            </a:r>
          </a:p>
          <a:p>
            <a:pPr>
              <a:buFont typeface="Wingdings" panose="05000000000000000000" pitchFamily="2" charset="2"/>
              <a:buChar char="q"/>
            </a:pPr>
            <a:r>
              <a:rPr lang="en-US" dirty="0"/>
              <a:t>Over 92% electricity consumers are residential , industrial consumers are 1.31%</a:t>
            </a:r>
          </a:p>
          <a:p>
            <a:pPr marL="0" indent="0">
              <a:buNone/>
            </a:pPr>
            <a:r>
              <a:rPr lang="en-US" dirty="0"/>
              <a:t>									--- </a:t>
            </a:r>
            <a:r>
              <a:rPr lang="en-US" dirty="0" err="1"/>
              <a:t>contd</a:t>
            </a:r>
            <a:r>
              <a:rPr lang="en-US" dirty="0"/>
              <a:t> </a:t>
            </a:r>
          </a:p>
          <a:p>
            <a:pPr marL="0" indent="0">
              <a:buNone/>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a:defRPr/>
            </a:pPr>
            <a:fld id="{909C26DE-BCFF-4809-B34F-5BCDB14771E6}" type="slidenum">
              <a:rPr lang="en-GB" altLang="en-US" smtClean="0"/>
              <a:pPr>
                <a:defRPr/>
              </a:pPr>
              <a:t>3</a:t>
            </a:fld>
            <a:endParaRPr lang="en-GB" altLang="en-US"/>
          </a:p>
        </p:txBody>
      </p:sp>
    </p:spTree>
    <p:extLst>
      <p:ext uri="{BB962C8B-B14F-4D97-AF65-F5344CB8AC3E}">
        <p14:creationId xmlns:p14="http://schemas.microsoft.com/office/powerpoint/2010/main" val="2751287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Present Energy Scenario of Nepal (2/2)</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p:txBody>
          <a:bodyPr/>
          <a:lstStyle/>
          <a:p>
            <a:pPr>
              <a:buFont typeface="Wingdings" panose="05000000000000000000" pitchFamily="2" charset="2"/>
              <a:buChar char="q"/>
            </a:pPr>
            <a:r>
              <a:rPr lang="en-US" dirty="0"/>
              <a:t> 99% of electricity generation is from hydro, 1% comes from solar </a:t>
            </a:r>
          </a:p>
          <a:p>
            <a:pPr>
              <a:buFont typeface="Wingdings" panose="05000000000000000000" pitchFamily="2" charset="2"/>
              <a:buChar char="q"/>
            </a:pPr>
            <a:r>
              <a:rPr lang="en-US" dirty="0"/>
              <a:t> Grew from 3.4 BU in 2015 to 10.58 BU in 2022</a:t>
            </a:r>
          </a:p>
          <a:p>
            <a:pPr>
              <a:buFont typeface="Wingdings" panose="05000000000000000000" pitchFamily="2" charset="2"/>
              <a:buChar char="q"/>
            </a:pPr>
            <a:r>
              <a:rPr lang="en-US" dirty="0"/>
              <a:t>Per capita electricity consumption was 312 units in 2022, ranked 129th globally and 23</a:t>
            </a:r>
            <a:r>
              <a:rPr lang="en-US" baseline="30000" dirty="0"/>
              <a:t>rd</a:t>
            </a:r>
            <a:r>
              <a:rPr lang="en-US" dirty="0"/>
              <a:t> (last) in Asia Pacific region – IEA </a:t>
            </a:r>
          </a:p>
          <a:p>
            <a:pPr>
              <a:buFont typeface="Wingdings" panose="05000000000000000000" pitchFamily="2" charset="2"/>
              <a:buChar char="q"/>
            </a:pPr>
            <a:r>
              <a:rPr lang="en-US" dirty="0"/>
              <a:t>Final consumption of electricity : 43% Residential and 38% Industrial categories</a:t>
            </a:r>
          </a:p>
          <a:p>
            <a:pPr>
              <a:buFont typeface="Wingdings" panose="05000000000000000000" pitchFamily="2" charset="2"/>
              <a:buChar char="q"/>
            </a:pPr>
            <a:r>
              <a:rPr lang="en-US" dirty="0"/>
              <a:t>Consumption of these two categories growing  continuously </a:t>
            </a:r>
          </a:p>
          <a:p>
            <a:pPr>
              <a:buFont typeface="Wingdings" panose="05000000000000000000" pitchFamily="2" charset="2"/>
              <a:buChar char="q"/>
            </a:pPr>
            <a:endParaRPr lang="en-US" dirty="0"/>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4</a:t>
            </a:fld>
            <a:endParaRPr kumimoji="0" lang="en-GB" altLang="en-US" sz="8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915753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 Key Objectives </a:t>
            </a:r>
            <a:endParaRPr lang="en-GB" dirty="0"/>
          </a:p>
        </p:txBody>
      </p:sp>
      <p:sp>
        <p:nvSpPr>
          <p:cNvPr id="7" name="Subtitle 6"/>
          <p:cNvSpPr>
            <a:spLocks noGrp="1"/>
          </p:cNvSpPr>
          <p:nvPr>
            <p:ph type="subTitle" idx="1"/>
          </p:nvPr>
        </p:nvSpPr>
        <p:spPr/>
        <p:txBody>
          <a:bodyPr/>
          <a:lstStyle/>
          <a:p>
            <a:endParaRPr lang="en-GB" sz="1600" dirty="0"/>
          </a:p>
        </p:txBody>
      </p:sp>
      <p:sp>
        <p:nvSpPr>
          <p:cNvPr id="8" name="Slide Number Placeholder 4"/>
          <p:cNvSpPr>
            <a:spLocks noGrp="1"/>
          </p:cNvSpPr>
          <p:nvPr>
            <p:ph type="sldNum" sz="quarter" idx="4"/>
          </p:nvPr>
        </p:nvSpPr>
        <p:spPr>
          <a:prstGeom prst="rect">
            <a:avLst/>
          </a:prstGeom>
          <a:noFill/>
        </p:spPr>
        <p:txBody>
          <a:bodyPr/>
          <a:lstStyle>
            <a:lvl1pPr defTabSz="790575">
              <a:defRPr sz="1400">
                <a:solidFill>
                  <a:schemeClr val="tx1"/>
                </a:solidFill>
                <a:latin typeface="Arial" charset="0"/>
              </a:defRPr>
            </a:lvl1pPr>
            <a:lvl2pPr marL="742950" indent="-285750" defTabSz="790575">
              <a:defRPr sz="1400">
                <a:solidFill>
                  <a:schemeClr val="tx1"/>
                </a:solidFill>
                <a:latin typeface="Arial" charset="0"/>
              </a:defRPr>
            </a:lvl2pPr>
            <a:lvl3pPr marL="1143000" indent="-228600" defTabSz="790575">
              <a:defRPr sz="1400">
                <a:solidFill>
                  <a:schemeClr val="tx1"/>
                </a:solidFill>
                <a:latin typeface="Arial" charset="0"/>
              </a:defRPr>
            </a:lvl3pPr>
            <a:lvl4pPr marL="1600200" indent="-228600" defTabSz="790575">
              <a:defRPr sz="1400">
                <a:solidFill>
                  <a:schemeClr val="tx1"/>
                </a:solidFill>
                <a:latin typeface="Arial" charset="0"/>
              </a:defRPr>
            </a:lvl4pPr>
            <a:lvl5pPr marL="2057400" indent="-228600" defTabSz="790575">
              <a:defRPr sz="1400">
                <a:solidFill>
                  <a:schemeClr val="tx1"/>
                </a:solidFill>
                <a:latin typeface="Arial" charset="0"/>
              </a:defRPr>
            </a:lvl5pPr>
            <a:lvl6pPr marL="2514600" indent="-228600" defTabSz="790575" eaLnBrk="0" fontAlgn="base" hangingPunct="0">
              <a:spcBef>
                <a:spcPct val="0"/>
              </a:spcBef>
              <a:spcAft>
                <a:spcPct val="0"/>
              </a:spcAft>
              <a:defRPr sz="1400">
                <a:solidFill>
                  <a:schemeClr val="tx1"/>
                </a:solidFill>
                <a:latin typeface="Arial" charset="0"/>
              </a:defRPr>
            </a:lvl6pPr>
            <a:lvl7pPr marL="2971800" indent="-228600" defTabSz="790575" eaLnBrk="0" fontAlgn="base" hangingPunct="0">
              <a:spcBef>
                <a:spcPct val="0"/>
              </a:spcBef>
              <a:spcAft>
                <a:spcPct val="0"/>
              </a:spcAft>
              <a:defRPr sz="1400">
                <a:solidFill>
                  <a:schemeClr val="tx1"/>
                </a:solidFill>
                <a:latin typeface="Arial" charset="0"/>
              </a:defRPr>
            </a:lvl7pPr>
            <a:lvl8pPr marL="3429000" indent="-228600" defTabSz="790575" eaLnBrk="0" fontAlgn="base" hangingPunct="0">
              <a:spcBef>
                <a:spcPct val="0"/>
              </a:spcBef>
              <a:spcAft>
                <a:spcPct val="0"/>
              </a:spcAft>
              <a:defRPr sz="1400">
                <a:solidFill>
                  <a:schemeClr val="tx1"/>
                </a:solidFill>
                <a:latin typeface="Arial" charset="0"/>
              </a:defRPr>
            </a:lvl8pPr>
            <a:lvl9pPr marL="3886200" indent="-228600" defTabSz="790575" eaLnBrk="0" fontAlgn="base" hangingPunct="0">
              <a:spcBef>
                <a:spcPct val="0"/>
              </a:spcBef>
              <a:spcAft>
                <a:spcPct val="0"/>
              </a:spcAft>
              <a:defRPr sz="1400">
                <a:solidFill>
                  <a:schemeClr val="tx1"/>
                </a:solidFill>
                <a:latin typeface="Arial" charset="0"/>
              </a:defRPr>
            </a:lvl9pPr>
          </a:lstStyle>
          <a:p>
            <a:pPr marL="0" marR="0" lvl="0" indent="0" algn="l" defTabSz="790575" rtl="0" eaLnBrk="0" fontAlgn="base" latinLnBrk="0" hangingPunct="0">
              <a:lnSpc>
                <a:spcPct val="100000"/>
              </a:lnSpc>
              <a:spcBef>
                <a:spcPct val="0"/>
              </a:spcBef>
              <a:spcAft>
                <a:spcPct val="0"/>
              </a:spcAft>
              <a:buClrTx/>
              <a:buSzTx/>
              <a:buFontTx/>
              <a:buNone/>
              <a:tabLst/>
              <a:defRPr/>
            </a:pPr>
            <a:fld id="{C9B5BC17-1564-4D30-99A2-9303231FBC9A}"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5</a:t>
            </a:fld>
            <a:endParaRPr kumimoji="0" lang="en-GB" altLang="en-US" sz="8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2285953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 Sustainable Development Goal 7 </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p:txBody>
          <a:bodyPr/>
          <a:lstStyle/>
          <a:p>
            <a:pPr>
              <a:buFont typeface="Wingdings" panose="05000000000000000000" pitchFamily="2" charset="2"/>
              <a:buChar char="q"/>
            </a:pPr>
            <a:r>
              <a:rPr lang="en-US" dirty="0"/>
              <a:t> Ensure Access to Affordable , Reliable, Sustainable and Modern Energy for All</a:t>
            </a:r>
          </a:p>
          <a:p>
            <a:pPr marL="0" indent="0">
              <a:buNone/>
            </a:pPr>
            <a:r>
              <a:rPr lang="en-US" dirty="0"/>
              <a:t>		7.1 Universal Access to All by 2030			</a:t>
            </a:r>
          </a:p>
          <a:p>
            <a:pPr marL="0" indent="0">
              <a:buNone/>
            </a:pPr>
            <a:r>
              <a:rPr lang="en-US" dirty="0"/>
              <a:t>		7.2 Increase Share of RE Substantially in Global Energy Mix</a:t>
            </a:r>
          </a:p>
          <a:p>
            <a:pPr marL="0" indent="0">
              <a:buNone/>
            </a:pPr>
            <a:r>
              <a:rPr lang="en-US" dirty="0"/>
              <a:t>		7.3 Double the Rate of Improvement in Energy Efficiency by 2030 </a:t>
            </a:r>
          </a:p>
          <a:p>
            <a:pPr marL="0" indent="0">
              <a:buNone/>
            </a:pPr>
            <a:endParaRPr lang="en-US" dirty="0"/>
          </a:p>
          <a:p>
            <a:pPr>
              <a:buFont typeface="Wingdings" panose="05000000000000000000" pitchFamily="2" charset="2"/>
              <a:buChar char="q"/>
            </a:pPr>
            <a:r>
              <a:rPr lang="en-US" dirty="0"/>
              <a:t> Projections/ Status :</a:t>
            </a:r>
          </a:p>
          <a:p>
            <a:pPr marL="347662" lvl="1" indent="0">
              <a:buNone/>
            </a:pPr>
            <a:r>
              <a:rPr lang="en-US" dirty="0"/>
              <a:t>		1.  By 2030, 660 million will still lack access to electricity </a:t>
            </a:r>
          </a:p>
          <a:p>
            <a:pPr marL="347662" lvl="1" indent="0">
              <a:buNone/>
            </a:pPr>
            <a:r>
              <a:rPr lang="en-US" dirty="0"/>
              <a:t>		2.  By 2030, 1.8 billion without access to clean cooking </a:t>
            </a:r>
          </a:p>
          <a:p>
            <a:pPr marL="347662" lvl="1" indent="0">
              <a:buNone/>
            </a:pPr>
            <a:r>
              <a:rPr lang="en-US" dirty="0"/>
              <a:t>		3.  In 2021, RE share in global energy consumption was 18.7% </a:t>
            </a:r>
          </a:p>
          <a:p>
            <a:pPr marL="347662" lvl="1" indent="0">
              <a:buNone/>
            </a:pPr>
            <a:r>
              <a:rPr lang="en-US" dirty="0"/>
              <a:t>                                                                  ( 12.5% if traditional biomass excluded)</a:t>
            </a:r>
          </a:p>
          <a:p>
            <a:pPr marL="347662" lvl="1" indent="0">
              <a:buNone/>
            </a:pPr>
            <a:r>
              <a:rPr lang="en-US" dirty="0"/>
              <a:t>		4. COP 28 in 2023 calls for tripling RE capacity by 2030</a:t>
            </a:r>
          </a:p>
          <a:p>
            <a:pPr marL="347662" lvl="1" indent="0">
              <a:buNone/>
            </a:pPr>
            <a:r>
              <a:rPr lang="en-US" dirty="0"/>
              <a:t>		5. Original target of annual improvement in primary energy intensity of 2.6% not achieved </a:t>
            </a:r>
          </a:p>
          <a:p>
            <a:pPr marL="347662" lvl="1" indent="0">
              <a:buNone/>
            </a:pPr>
            <a:r>
              <a:rPr lang="en-US" dirty="0"/>
              <a:t>		     Now we need to achieve 4% per annum till 2030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		</a:t>
            </a:r>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6</a:t>
            </a:fld>
            <a:endParaRPr kumimoji="0" lang="en-GB" altLang="en-US" sz="8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809752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3F1F0-2C42-47BF-9102-F38A95C2DD78}"/>
              </a:ext>
            </a:extLst>
          </p:cNvPr>
          <p:cNvSpPr>
            <a:spLocks noGrp="1"/>
          </p:cNvSpPr>
          <p:nvPr>
            <p:ph type="title"/>
          </p:nvPr>
        </p:nvSpPr>
        <p:spPr/>
        <p:txBody>
          <a:bodyPr/>
          <a:lstStyle/>
          <a:p>
            <a:r>
              <a:rPr lang="en-US" dirty="0"/>
              <a:t> Where Does Nepal Stand ?</a:t>
            </a:r>
          </a:p>
        </p:txBody>
      </p:sp>
      <p:sp>
        <p:nvSpPr>
          <p:cNvPr id="3" name="Content Placeholder 2">
            <a:extLst>
              <a:ext uri="{FF2B5EF4-FFF2-40B4-BE49-F238E27FC236}">
                <a16:creationId xmlns:a16="http://schemas.microsoft.com/office/drawing/2014/main" id="{2B2CFFA7-9C60-B0D0-6498-2147692C2A18}"/>
              </a:ext>
            </a:extLst>
          </p:cNvPr>
          <p:cNvSpPr>
            <a:spLocks noGrp="1"/>
          </p:cNvSpPr>
          <p:nvPr>
            <p:ph idx="1"/>
          </p:nvPr>
        </p:nvSpPr>
        <p:spPr/>
        <p:txBody>
          <a:bodyPr/>
          <a:lstStyle/>
          <a:p>
            <a:pPr marL="0" indent="0">
              <a:buNone/>
            </a:pPr>
            <a:r>
              <a:rPr lang="en-US" dirty="0"/>
              <a:t>  In 2022 , Nepal had achieved the following: </a:t>
            </a:r>
          </a:p>
          <a:p>
            <a:pPr marL="0" indent="0">
              <a:buNone/>
            </a:pPr>
            <a:r>
              <a:rPr lang="en-US" dirty="0"/>
              <a:t> </a:t>
            </a:r>
          </a:p>
          <a:p>
            <a:pPr>
              <a:buFont typeface="Wingdings" panose="05000000000000000000" pitchFamily="2" charset="2"/>
              <a:buChar char="q"/>
            </a:pPr>
            <a:r>
              <a:rPr lang="en-US" dirty="0"/>
              <a:t> 94% of its population had access to electricity , increasing at a significant pace </a:t>
            </a:r>
          </a:p>
          <a:p>
            <a:pPr>
              <a:buFont typeface="Wingdings" panose="05000000000000000000" pitchFamily="2" charset="2"/>
              <a:buChar char="q"/>
            </a:pPr>
            <a:r>
              <a:rPr lang="en-US" dirty="0"/>
              <a:t> 6.9% of the population had access to renewable energy</a:t>
            </a:r>
          </a:p>
          <a:p>
            <a:pPr>
              <a:buFont typeface="Wingdings" panose="05000000000000000000" pitchFamily="2" charset="2"/>
              <a:buChar char="q"/>
            </a:pPr>
            <a:r>
              <a:rPr lang="en-US" dirty="0"/>
              <a:t> Renewable energy accounted for 2.52% of the total energy consumption mix</a:t>
            </a:r>
          </a:p>
          <a:p>
            <a:pPr>
              <a:buFont typeface="Wingdings" panose="05000000000000000000" pitchFamily="2" charset="2"/>
              <a:buChar char="q"/>
            </a:pPr>
            <a:r>
              <a:rPr lang="en-US" dirty="0"/>
              <a:t> 92.2% of households used electricity as the main source of lighting</a:t>
            </a:r>
          </a:p>
          <a:p>
            <a:pPr>
              <a:buFont typeface="Wingdings" panose="05000000000000000000" pitchFamily="2" charset="2"/>
              <a:buChar char="q"/>
            </a:pPr>
            <a:r>
              <a:rPr lang="en-US" dirty="0"/>
              <a:t> 51% of households used fuelwood for cooking</a:t>
            </a:r>
          </a:p>
          <a:p>
            <a:pPr>
              <a:buFont typeface="Wingdings" panose="05000000000000000000" pitchFamily="2" charset="2"/>
              <a:buChar char="q"/>
            </a:pPr>
            <a:r>
              <a:rPr lang="en-US" dirty="0"/>
              <a:t> 44.3% of households used LPG for cooking   </a:t>
            </a:r>
          </a:p>
          <a:p>
            <a:pPr marL="0" indent="0">
              <a:buNone/>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Slide Number Placeholder 3">
            <a:extLst>
              <a:ext uri="{FF2B5EF4-FFF2-40B4-BE49-F238E27FC236}">
                <a16:creationId xmlns:a16="http://schemas.microsoft.com/office/drawing/2014/main" id="{0EE71CB7-33D4-57D5-6D15-7E8E12485840}"/>
              </a:ext>
            </a:extLst>
          </p:cNvPr>
          <p:cNvSpPr>
            <a:spLocks noGrp="1"/>
          </p:cNvSpPr>
          <p:nvPr>
            <p:ph type="sldNum" sz="quarter" idx="10"/>
          </p:nvPr>
        </p:nvSpPr>
        <p:spPr/>
        <p:txBody>
          <a:bodyPr/>
          <a:lstStyle/>
          <a:p>
            <a:pPr marL="0" marR="0" lvl="0" indent="0" algn="l" defTabSz="790575" rtl="0" eaLnBrk="0" fontAlgn="base" latinLnBrk="0" hangingPunct="0">
              <a:lnSpc>
                <a:spcPct val="100000"/>
              </a:lnSpc>
              <a:spcBef>
                <a:spcPct val="0"/>
              </a:spcBef>
              <a:spcAft>
                <a:spcPct val="0"/>
              </a:spcAft>
              <a:buClrTx/>
              <a:buSzTx/>
              <a:buFontTx/>
              <a:buNone/>
              <a:tabLst/>
              <a:defRPr/>
            </a:pPr>
            <a:fld id="{909C26DE-BCFF-4809-B34F-5BCDB14771E6}" type="slidenum">
              <a:rPr kumimoji="0" lang="en-GB" altLang="en-US" sz="8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l" defTabSz="790575" rtl="0" eaLnBrk="0" fontAlgn="base" latinLnBrk="0" hangingPunct="0">
                <a:lnSpc>
                  <a:spcPct val="100000"/>
                </a:lnSpc>
                <a:spcBef>
                  <a:spcPct val="0"/>
                </a:spcBef>
                <a:spcAft>
                  <a:spcPct val="0"/>
                </a:spcAft>
                <a:buClrTx/>
                <a:buSzTx/>
                <a:buFontTx/>
                <a:buNone/>
                <a:tabLst/>
                <a:defRPr/>
              </a:pPr>
              <a:t>7</a:t>
            </a:fld>
            <a:endParaRPr kumimoji="0" lang="en-GB" altLang="en-US" sz="800" b="0" i="0" u="none" strike="noStrike" kern="1200" cap="none" spc="0" normalizeH="0" baseline="0" noProof="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908194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08421-3463-8F39-6765-6967FEF3F240}"/>
              </a:ext>
            </a:extLst>
          </p:cNvPr>
          <p:cNvSpPr>
            <a:spLocks noGrp="1"/>
          </p:cNvSpPr>
          <p:nvPr>
            <p:ph type="title"/>
          </p:nvPr>
        </p:nvSpPr>
        <p:spPr/>
        <p:txBody>
          <a:bodyPr/>
          <a:lstStyle/>
          <a:p>
            <a:r>
              <a:rPr lang="en-US" dirty="0"/>
              <a:t>Per Capita Electricity Generation and Income  ( 2022) </a:t>
            </a:r>
          </a:p>
        </p:txBody>
      </p:sp>
      <p:graphicFrame>
        <p:nvGraphicFramePr>
          <p:cNvPr id="5" name="Content Placeholder 4">
            <a:extLst>
              <a:ext uri="{FF2B5EF4-FFF2-40B4-BE49-F238E27FC236}">
                <a16:creationId xmlns:a16="http://schemas.microsoft.com/office/drawing/2014/main" id="{9C6DB9B8-DFC7-198C-0D54-CECD5A7432BA}"/>
              </a:ext>
            </a:extLst>
          </p:cNvPr>
          <p:cNvGraphicFramePr>
            <a:graphicFrameLocks noGrp="1"/>
          </p:cNvGraphicFramePr>
          <p:nvPr>
            <p:ph idx="1"/>
            <p:extLst>
              <p:ext uri="{D42A27DB-BD31-4B8C-83A1-F6EECF244321}">
                <p14:modId xmlns:p14="http://schemas.microsoft.com/office/powerpoint/2010/main" val="2933225504"/>
              </p:ext>
            </p:extLst>
          </p:nvPr>
        </p:nvGraphicFramePr>
        <p:xfrm>
          <a:off x="493713" y="1371600"/>
          <a:ext cx="8915400" cy="4450080"/>
        </p:xfrm>
        <a:graphic>
          <a:graphicData uri="http://schemas.openxmlformats.org/drawingml/2006/table">
            <a:tbl>
              <a:tblPr firstRow="1" bandRow="1">
                <a:tableStyleId>{5C22544A-7EE6-4342-B048-85BDC9FD1C3A}</a:tableStyleId>
              </a:tblPr>
              <a:tblGrid>
                <a:gridCol w="2971800">
                  <a:extLst>
                    <a:ext uri="{9D8B030D-6E8A-4147-A177-3AD203B41FA5}">
                      <a16:colId xmlns:a16="http://schemas.microsoft.com/office/drawing/2014/main" val="4274109331"/>
                    </a:ext>
                  </a:extLst>
                </a:gridCol>
                <a:gridCol w="2971800">
                  <a:extLst>
                    <a:ext uri="{9D8B030D-6E8A-4147-A177-3AD203B41FA5}">
                      <a16:colId xmlns:a16="http://schemas.microsoft.com/office/drawing/2014/main" val="3919842284"/>
                    </a:ext>
                  </a:extLst>
                </a:gridCol>
                <a:gridCol w="2971800">
                  <a:extLst>
                    <a:ext uri="{9D8B030D-6E8A-4147-A177-3AD203B41FA5}">
                      <a16:colId xmlns:a16="http://schemas.microsoft.com/office/drawing/2014/main" val="3534877490"/>
                    </a:ext>
                  </a:extLst>
                </a:gridCol>
              </a:tblGrid>
              <a:tr h="370840">
                <a:tc>
                  <a:txBody>
                    <a:bodyPr/>
                    <a:lstStyle/>
                    <a:p>
                      <a:r>
                        <a:rPr lang="en-US" dirty="0"/>
                        <a:t>Country </a:t>
                      </a:r>
                    </a:p>
                  </a:txBody>
                  <a:tcPr/>
                </a:tc>
                <a:tc>
                  <a:txBody>
                    <a:bodyPr/>
                    <a:lstStyle/>
                    <a:p>
                      <a:r>
                        <a:rPr lang="en-US" dirty="0"/>
                        <a:t>Per Capita </a:t>
                      </a:r>
                      <a:r>
                        <a:rPr lang="en-US" dirty="0" err="1"/>
                        <a:t>Kwh</a:t>
                      </a:r>
                      <a:endParaRPr lang="en-US" dirty="0"/>
                    </a:p>
                  </a:txBody>
                  <a:tcPr/>
                </a:tc>
                <a:tc>
                  <a:txBody>
                    <a:bodyPr/>
                    <a:lstStyle/>
                    <a:p>
                      <a:r>
                        <a:rPr lang="en-US" dirty="0"/>
                        <a:t>Per Capita ( USD)</a:t>
                      </a:r>
                    </a:p>
                  </a:txBody>
                  <a:tcPr/>
                </a:tc>
                <a:extLst>
                  <a:ext uri="{0D108BD9-81ED-4DB2-BD59-A6C34878D82A}">
                    <a16:rowId xmlns:a16="http://schemas.microsoft.com/office/drawing/2014/main" val="2158943331"/>
                  </a:ext>
                </a:extLst>
              </a:tr>
              <a:tr h="370840">
                <a:tc>
                  <a:txBody>
                    <a:bodyPr/>
                    <a:lstStyle/>
                    <a:p>
                      <a:r>
                        <a:rPr lang="en-US" dirty="0"/>
                        <a:t>Nepal </a:t>
                      </a:r>
                    </a:p>
                  </a:txBody>
                  <a:tcPr/>
                </a:tc>
                <a:tc>
                  <a:txBody>
                    <a:bodyPr/>
                    <a:lstStyle/>
                    <a:p>
                      <a:r>
                        <a:rPr lang="en-US" dirty="0"/>
                        <a:t>321</a:t>
                      </a:r>
                    </a:p>
                  </a:txBody>
                  <a:tcPr/>
                </a:tc>
                <a:tc>
                  <a:txBody>
                    <a:bodyPr/>
                    <a:lstStyle/>
                    <a:p>
                      <a:r>
                        <a:rPr lang="en-US" dirty="0"/>
                        <a:t>1336</a:t>
                      </a:r>
                    </a:p>
                  </a:txBody>
                  <a:tcPr/>
                </a:tc>
                <a:extLst>
                  <a:ext uri="{0D108BD9-81ED-4DB2-BD59-A6C34878D82A}">
                    <a16:rowId xmlns:a16="http://schemas.microsoft.com/office/drawing/2014/main" val="2871123414"/>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091179221"/>
                  </a:ext>
                </a:extLst>
              </a:tr>
              <a:tr h="370840">
                <a:tc>
                  <a:txBody>
                    <a:bodyPr/>
                    <a:lstStyle/>
                    <a:p>
                      <a:r>
                        <a:rPr lang="en-US" dirty="0"/>
                        <a:t>Sri Lanka </a:t>
                      </a:r>
                    </a:p>
                  </a:txBody>
                  <a:tcPr/>
                </a:tc>
                <a:tc>
                  <a:txBody>
                    <a:bodyPr/>
                    <a:lstStyle/>
                    <a:p>
                      <a:r>
                        <a:rPr lang="en-US" dirty="0"/>
                        <a:t>772</a:t>
                      </a:r>
                    </a:p>
                  </a:txBody>
                  <a:tcPr/>
                </a:tc>
                <a:tc>
                  <a:txBody>
                    <a:bodyPr/>
                    <a:lstStyle/>
                    <a:p>
                      <a:r>
                        <a:rPr lang="en-US" dirty="0"/>
                        <a:t>3354</a:t>
                      </a:r>
                    </a:p>
                  </a:txBody>
                  <a:tcPr/>
                </a:tc>
                <a:extLst>
                  <a:ext uri="{0D108BD9-81ED-4DB2-BD59-A6C34878D82A}">
                    <a16:rowId xmlns:a16="http://schemas.microsoft.com/office/drawing/2014/main" val="4286039186"/>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43328456"/>
                  </a:ext>
                </a:extLst>
              </a:tr>
              <a:tr h="370840">
                <a:tc>
                  <a:txBody>
                    <a:bodyPr/>
                    <a:lstStyle/>
                    <a:p>
                      <a:r>
                        <a:rPr lang="en-US" dirty="0"/>
                        <a:t>China</a:t>
                      </a:r>
                    </a:p>
                  </a:txBody>
                  <a:tcPr/>
                </a:tc>
                <a:tc>
                  <a:txBody>
                    <a:bodyPr/>
                    <a:lstStyle/>
                    <a:p>
                      <a:r>
                        <a:rPr lang="en-US" dirty="0"/>
                        <a:t>6635</a:t>
                      </a:r>
                    </a:p>
                  </a:txBody>
                  <a:tcPr/>
                </a:tc>
                <a:tc>
                  <a:txBody>
                    <a:bodyPr/>
                    <a:lstStyle/>
                    <a:p>
                      <a:r>
                        <a:rPr lang="en-US" dirty="0"/>
                        <a:t>12720</a:t>
                      </a:r>
                    </a:p>
                  </a:txBody>
                  <a:tcPr/>
                </a:tc>
                <a:extLst>
                  <a:ext uri="{0D108BD9-81ED-4DB2-BD59-A6C34878D82A}">
                    <a16:rowId xmlns:a16="http://schemas.microsoft.com/office/drawing/2014/main" val="3666887365"/>
                  </a:ext>
                </a:extLst>
              </a:tr>
              <a:tr h="370840">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16790743"/>
                  </a:ext>
                </a:extLst>
              </a:tr>
              <a:tr h="370840">
                <a:tc>
                  <a:txBody>
                    <a:bodyPr/>
                    <a:lstStyle/>
                    <a:p>
                      <a:r>
                        <a:rPr lang="en-US" dirty="0"/>
                        <a:t>India</a:t>
                      </a:r>
                    </a:p>
                  </a:txBody>
                  <a:tcPr/>
                </a:tc>
                <a:tc>
                  <a:txBody>
                    <a:bodyPr/>
                    <a:lstStyle/>
                    <a:p>
                      <a:r>
                        <a:rPr lang="en-US" dirty="0"/>
                        <a:t>1377</a:t>
                      </a:r>
                    </a:p>
                  </a:txBody>
                  <a:tcPr/>
                </a:tc>
                <a:tc>
                  <a:txBody>
                    <a:bodyPr/>
                    <a:lstStyle/>
                    <a:p>
                      <a:r>
                        <a:rPr lang="en-US" dirty="0"/>
                        <a:t>2410</a:t>
                      </a:r>
                    </a:p>
                  </a:txBody>
                  <a:tcPr/>
                </a:tc>
                <a:extLst>
                  <a:ext uri="{0D108BD9-81ED-4DB2-BD59-A6C34878D82A}">
                    <a16:rowId xmlns:a16="http://schemas.microsoft.com/office/drawing/2014/main" val="3008937706"/>
                  </a:ext>
                </a:extLst>
              </a:tr>
              <a:tr h="370840">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88414816"/>
                  </a:ext>
                </a:extLst>
              </a:tr>
              <a:tr h="370840">
                <a:tc>
                  <a:txBody>
                    <a:bodyPr/>
                    <a:lstStyle/>
                    <a:p>
                      <a:r>
                        <a:rPr lang="en-US" dirty="0"/>
                        <a:t>Bangladesh</a:t>
                      </a:r>
                    </a:p>
                  </a:txBody>
                  <a:tcPr/>
                </a:tc>
                <a:tc>
                  <a:txBody>
                    <a:bodyPr/>
                    <a:lstStyle/>
                    <a:p>
                      <a:r>
                        <a:rPr lang="en-US" dirty="0"/>
                        <a:t>590</a:t>
                      </a:r>
                    </a:p>
                  </a:txBody>
                  <a:tcPr/>
                </a:tc>
                <a:tc>
                  <a:txBody>
                    <a:bodyPr/>
                    <a:lstStyle/>
                    <a:p>
                      <a:r>
                        <a:rPr lang="en-US" dirty="0"/>
                        <a:t>2688</a:t>
                      </a:r>
                    </a:p>
                  </a:txBody>
                  <a:tcPr/>
                </a:tc>
                <a:extLst>
                  <a:ext uri="{0D108BD9-81ED-4DB2-BD59-A6C34878D82A}">
                    <a16:rowId xmlns:a16="http://schemas.microsoft.com/office/drawing/2014/main" val="3644654586"/>
                  </a:ext>
                </a:extLst>
              </a:tr>
              <a:tr h="370840">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595775344"/>
                  </a:ext>
                </a:extLst>
              </a:tr>
              <a:tr h="370840">
                <a:tc>
                  <a:txBody>
                    <a:bodyPr/>
                    <a:lstStyle/>
                    <a:p>
                      <a:r>
                        <a:rPr lang="en-US" dirty="0"/>
                        <a:t>USA</a:t>
                      </a:r>
                    </a:p>
                  </a:txBody>
                  <a:tcPr/>
                </a:tc>
                <a:tc>
                  <a:txBody>
                    <a:bodyPr/>
                    <a:lstStyle/>
                    <a:p>
                      <a:r>
                        <a:rPr lang="en-US" dirty="0"/>
                        <a:t>12497</a:t>
                      </a:r>
                    </a:p>
                  </a:txBody>
                  <a:tcPr/>
                </a:tc>
                <a:tc>
                  <a:txBody>
                    <a:bodyPr/>
                    <a:lstStyle/>
                    <a:p>
                      <a:r>
                        <a:rPr lang="en-US" dirty="0"/>
                        <a:t>76320</a:t>
                      </a:r>
                    </a:p>
                  </a:txBody>
                  <a:tcPr/>
                </a:tc>
                <a:extLst>
                  <a:ext uri="{0D108BD9-81ED-4DB2-BD59-A6C34878D82A}">
                    <a16:rowId xmlns:a16="http://schemas.microsoft.com/office/drawing/2014/main" val="3954816061"/>
                  </a:ext>
                </a:extLst>
              </a:tr>
            </a:tbl>
          </a:graphicData>
        </a:graphic>
      </p:graphicFrame>
      <p:sp>
        <p:nvSpPr>
          <p:cNvPr id="4" name="Slide Number Placeholder 3">
            <a:extLst>
              <a:ext uri="{FF2B5EF4-FFF2-40B4-BE49-F238E27FC236}">
                <a16:creationId xmlns:a16="http://schemas.microsoft.com/office/drawing/2014/main" id="{5937E491-BB6F-83BE-CDC2-B381DE1F1DE3}"/>
              </a:ext>
            </a:extLst>
          </p:cNvPr>
          <p:cNvSpPr>
            <a:spLocks noGrp="1"/>
          </p:cNvSpPr>
          <p:nvPr>
            <p:ph type="sldNum" sz="quarter" idx="10"/>
          </p:nvPr>
        </p:nvSpPr>
        <p:spPr/>
        <p:txBody>
          <a:bodyPr/>
          <a:lstStyle/>
          <a:p>
            <a:pPr>
              <a:defRPr/>
            </a:pPr>
            <a:fld id="{909C26DE-BCFF-4809-B34F-5BCDB14771E6}" type="slidenum">
              <a:rPr lang="en-GB" altLang="en-US" smtClean="0"/>
              <a:pPr>
                <a:defRPr/>
              </a:pPr>
              <a:t>8</a:t>
            </a:fld>
            <a:endParaRPr lang="en-GB" altLang="en-US"/>
          </a:p>
        </p:txBody>
      </p:sp>
    </p:spTree>
    <p:extLst>
      <p:ext uri="{BB962C8B-B14F-4D97-AF65-F5344CB8AC3E}">
        <p14:creationId xmlns:p14="http://schemas.microsoft.com/office/powerpoint/2010/main" val="34714435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Gs.WnnVm3k.BbYVu_hVoiw"/>
</p:tagLst>
</file>

<file path=ppt/theme/theme1.xml><?xml version="1.0" encoding="utf-8"?>
<a:theme xmlns:a="http://schemas.openxmlformats.org/drawingml/2006/main" name="TLG Presentation template">
  <a:themeElements>
    <a:clrScheme name="TLG Colours">
      <a:dk1>
        <a:srgbClr val="000000"/>
      </a:dk1>
      <a:lt1>
        <a:srgbClr val="FFFFFF"/>
      </a:lt1>
      <a:dk2>
        <a:srgbClr val="777649"/>
      </a:dk2>
      <a:lt2>
        <a:srgbClr val="6A6595"/>
      </a:lt2>
      <a:accent1>
        <a:srgbClr val="005581"/>
      </a:accent1>
      <a:accent2>
        <a:srgbClr val="92D028"/>
      </a:accent2>
      <a:accent3>
        <a:srgbClr val="E77A53"/>
      </a:accent3>
      <a:accent4>
        <a:srgbClr val="B2D5FC"/>
      </a:accent4>
      <a:accent5>
        <a:srgbClr val="AC100C"/>
      </a:accent5>
      <a:accent6>
        <a:srgbClr val="E4AE16"/>
      </a:accent6>
      <a:hlink>
        <a:srgbClr val="AC100C"/>
      </a:hlink>
      <a:folHlink>
        <a:srgbClr val="005581"/>
      </a:folHlink>
    </a:clrScheme>
    <a:fontScheme name="H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54000" tIns="54000" rIns="54000" bIns="54000" numCol="1" anchor="b" anchorCtr="0" compatLnSpc="1">
        <a:prstTxWarp prst="textNoShape">
          <a:avLst/>
        </a:prstTxWarp>
      </a:bodyPr>
      <a:lstStyle>
        <a:defPPr marL="0" marR="0" indent="0" algn="l" defTabSz="830263" rtl="0" eaLnBrk="0" fontAlgn="base" latinLnBrk="0" hangingPunct="0">
          <a:lnSpc>
            <a:spcPct val="100000"/>
          </a:lnSpc>
          <a:spcBef>
            <a:spcPct val="0"/>
          </a:spcBef>
          <a:spcAft>
            <a:spcPct val="0"/>
          </a:spcAft>
          <a:buClrTx/>
          <a:buSzTx/>
          <a:buFontTx/>
          <a:buNone/>
          <a:tabLst/>
          <a:defRPr kumimoji="0" lang="en-GB"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54000" tIns="54000" rIns="54000" bIns="54000" numCol="1" anchor="b" anchorCtr="0" compatLnSpc="1">
        <a:prstTxWarp prst="textNoShape">
          <a:avLst/>
        </a:prstTxWarp>
      </a:bodyPr>
      <a:lstStyle>
        <a:defPPr marL="0" marR="0" indent="0" algn="l" defTabSz="830263" rtl="0" eaLnBrk="0" fontAlgn="base" latinLnBrk="0" hangingPunct="0">
          <a:lnSpc>
            <a:spcPct val="100000"/>
          </a:lnSpc>
          <a:spcBef>
            <a:spcPct val="0"/>
          </a:spcBef>
          <a:spcAft>
            <a:spcPct val="0"/>
          </a:spcAft>
          <a:buClrTx/>
          <a:buSzTx/>
          <a:buFontTx/>
          <a:buNone/>
          <a:tabLst/>
          <a:defRPr kumimoji="0" lang="en-GB" sz="1400" b="0" i="0" u="none" strike="noStrike" cap="none" normalizeH="0" baseline="0" smtClean="0">
            <a:ln>
              <a:noFill/>
            </a:ln>
            <a:solidFill>
              <a:schemeClr val="tx1"/>
            </a:solidFill>
            <a:effectLst/>
            <a:latin typeface="Arial" charset="0"/>
          </a:defRPr>
        </a:defPPr>
      </a:lstStyle>
    </a:lnDef>
  </a:objectDefaults>
  <a:extraClrSchemeLst>
    <a:extraClrScheme>
      <a:clrScheme name="HK Presentation 1">
        <a:dk1>
          <a:srgbClr val="000000"/>
        </a:dk1>
        <a:lt1>
          <a:srgbClr val="FFFFFF"/>
        </a:lt1>
        <a:dk2>
          <a:srgbClr val="000000"/>
        </a:dk2>
        <a:lt2>
          <a:srgbClr val="DDDDDD"/>
        </a:lt2>
        <a:accent1>
          <a:srgbClr val="004568"/>
        </a:accent1>
        <a:accent2>
          <a:srgbClr val="6DC242"/>
        </a:accent2>
        <a:accent3>
          <a:srgbClr val="FFFFFF"/>
        </a:accent3>
        <a:accent4>
          <a:srgbClr val="000000"/>
        </a:accent4>
        <a:accent5>
          <a:srgbClr val="AAB0B9"/>
        </a:accent5>
        <a:accent6>
          <a:srgbClr val="62B03B"/>
        </a:accent6>
        <a:hlink>
          <a:srgbClr val="59595B"/>
        </a:hlink>
        <a:folHlink>
          <a:srgbClr val="736A47"/>
        </a:folHlink>
      </a:clrScheme>
      <a:clrMap bg1="lt1" tx1="dk1" bg2="lt2" tx2="dk2" accent1="accent1" accent2="accent2" accent3="accent3" accent4="accent4" accent5="accent5" accent6="accent6" hlink="hlink" folHlink="folHlink"/>
    </a:extraClrScheme>
    <a:extraClrScheme>
      <a:clrScheme name="HK Presentation 2">
        <a:dk1>
          <a:srgbClr val="000000"/>
        </a:dk1>
        <a:lt1>
          <a:srgbClr val="FFFFFF"/>
        </a:lt1>
        <a:dk2>
          <a:srgbClr val="000000"/>
        </a:dk2>
        <a:lt2>
          <a:srgbClr val="DDDDDD"/>
        </a:lt2>
        <a:accent1>
          <a:srgbClr val="5B7870"/>
        </a:accent1>
        <a:accent2>
          <a:srgbClr val="736A47"/>
        </a:accent2>
        <a:accent3>
          <a:srgbClr val="FFFFFF"/>
        </a:accent3>
        <a:accent4>
          <a:srgbClr val="000000"/>
        </a:accent4>
        <a:accent5>
          <a:srgbClr val="B5BEBB"/>
        </a:accent5>
        <a:accent6>
          <a:srgbClr val="685F3F"/>
        </a:accent6>
        <a:hlink>
          <a:srgbClr val="785B62"/>
        </a:hlink>
        <a:folHlink>
          <a:srgbClr val="C6C7A6"/>
        </a:folHlink>
      </a:clrScheme>
      <a:clrMap bg1="lt1" tx1="dk1" bg2="lt2" tx2="dk2" accent1="accent1" accent2="accent2" accent3="accent3" accent4="accent4" accent5="accent5" accent6="accent6" hlink="hlink" folHlink="folHlink"/>
    </a:extraClrScheme>
    <a:extraClrScheme>
      <a:clrScheme name="HK Presentation 3">
        <a:dk1>
          <a:srgbClr val="000000"/>
        </a:dk1>
        <a:lt1>
          <a:srgbClr val="FFFFFF"/>
        </a:lt1>
        <a:dk2>
          <a:srgbClr val="000000"/>
        </a:dk2>
        <a:lt2>
          <a:srgbClr val="DDDDDD"/>
        </a:lt2>
        <a:accent1>
          <a:srgbClr val="5B7870"/>
        </a:accent1>
        <a:accent2>
          <a:srgbClr val="C6C7A6"/>
        </a:accent2>
        <a:accent3>
          <a:srgbClr val="FFFFFF"/>
        </a:accent3>
        <a:accent4>
          <a:srgbClr val="000000"/>
        </a:accent4>
        <a:accent5>
          <a:srgbClr val="B5BEBB"/>
        </a:accent5>
        <a:accent6>
          <a:srgbClr val="B3B496"/>
        </a:accent6>
        <a:hlink>
          <a:srgbClr val="785B62"/>
        </a:hlink>
        <a:folHlink>
          <a:srgbClr val="736A47"/>
        </a:folHlink>
      </a:clrScheme>
      <a:clrMap bg1="lt1" tx1="dk1" bg2="lt2" tx2="dk2" accent1="accent1" accent2="accent2" accent3="accent3" accent4="accent4" accent5="accent5" accent6="accent6" hlink="hlink" folHlink="folHlink"/>
    </a:extraClrScheme>
    <a:extraClrScheme>
      <a:clrScheme name="HK Presentation 4">
        <a:dk1>
          <a:srgbClr val="000000"/>
        </a:dk1>
        <a:lt1>
          <a:srgbClr val="FFFFFF"/>
        </a:lt1>
        <a:dk2>
          <a:srgbClr val="000000"/>
        </a:dk2>
        <a:lt2>
          <a:srgbClr val="DDDDDD"/>
        </a:lt2>
        <a:accent1>
          <a:srgbClr val="5B7870"/>
        </a:accent1>
        <a:accent2>
          <a:srgbClr val="C6C7A6"/>
        </a:accent2>
        <a:accent3>
          <a:srgbClr val="FFFFFF"/>
        </a:accent3>
        <a:accent4>
          <a:srgbClr val="000000"/>
        </a:accent4>
        <a:accent5>
          <a:srgbClr val="B5BEBB"/>
        </a:accent5>
        <a:accent6>
          <a:srgbClr val="B3B496"/>
        </a:accent6>
        <a:hlink>
          <a:srgbClr val="785B62"/>
        </a:hlink>
        <a:folHlink>
          <a:srgbClr val="ACC0B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030 TLG Powerpoint Presentation Template" id="{EA491507-E850-4EE7-9730-37DADA9C1958}" vid="{1A49F5FD-EDEA-4749-8D7B-955A8A53C5C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030 TLG Powerpoint Presentation Template</Template>
  <TotalTime>3778</TotalTime>
  <Pages>1</Pages>
  <Words>2126</Words>
  <Application>Microsoft Office PowerPoint</Application>
  <PresentationFormat>A4 Paper (210x297 mm)</PresentationFormat>
  <Paragraphs>294</Paragraphs>
  <Slides>25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Times New Roman</vt:lpstr>
      <vt:lpstr>Wingdings</vt:lpstr>
      <vt:lpstr>TLG Presentation template</vt:lpstr>
      <vt:lpstr>PowerPoint Presentation</vt:lpstr>
      <vt:lpstr>Agenda / Content  </vt:lpstr>
      <vt:lpstr>Overview of Electricity Sector of Nepal </vt:lpstr>
      <vt:lpstr>Present Energy Scenario of Nepal  (1/2) </vt:lpstr>
      <vt:lpstr>Present Energy Scenario of Nepal (2/2)</vt:lpstr>
      <vt:lpstr> Key Objectives </vt:lpstr>
      <vt:lpstr> Sustainable Development Goal 7 </vt:lpstr>
      <vt:lpstr> Where Does Nepal Stand ?</vt:lpstr>
      <vt:lpstr>Per Capita Electricity Generation and Income  ( 2022) </vt:lpstr>
      <vt:lpstr> Nepal – Energy Sector Vision 2050</vt:lpstr>
      <vt:lpstr> Supply Side Challenges </vt:lpstr>
      <vt:lpstr> Overview of Generation Sources</vt:lpstr>
      <vt:lpstr> Supply Side Challenges</vt:lpstr>
      <vt:lpstr> Network Augmentation </vt:lpstr>
      <vt:lpstr>  Network Augmentation for Reliability </vt:lpstr>
      <vt:lpstr>  Network Augmentation for Reliability  -- Requires Evolving Approach </vt:lpstr>
      <vt:lpstr> Commercial Aspects </vt:lpstr>
      <vt:lpstr>  Commercial Aspects (1/2) </vt:lpstr>
      <vt:lpstr>  Commercial Aspects (2/2)</vt:lpstr>
      <vt:lpstr> Demand Side Management  </vt:lpstr>
      <vt:lpstr>  Demand Side Management  (DSM)    (1/2)</vt:lpstr>
      <vt:lpstr>  Demand Side Management  (DSM)  (2/2)</vt:lpstr>
      <vt:lpstr> Summary </vt:lpstr>
      <vt:lpstr>  Summary</vt:lpstr>
      <vt:lpstr>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Alok Kumar</dc:creator>
  <cp:lastModifiedBy>Alok Kumar</cp:lastModifiedBy>
  <cp:revision>1</cp:revision>
  <cp:lastPrinted>2001-09-17T09:56:58Z</cp:lastPrinted>
  <dcterms:created xsi:type="dcterms:W3CDTF">2024-10-22T11:06:06Z</dcterms:created>
  <dcterms:modified xsi:type="dcterms:W3CDTF">2024-10-25T02:09:42Z</dcterms:modified>
</cp:coreProperties>
</file>